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harts/chart19.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charts/chart22.xml" ContentType="application/vnd.openxmlformats-officedocument.drawingml.chart+xml"/>
  <Override PartName="/ppt/charts/chart23.xml" ContentType="application/vnd.openxmlformats-officedocument.drawingml.chart+xml"/>
  <Override PartName="/ppt/charts/chart24.xml" ContentType="application/vnd.openxmlformats-officedocument.drawingml.chart+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charts/chart25.xml" ContentType="application/vnd.openxmlformats-officedocument.drawingml.chart+xml"/>
  <Override PartName="/ppt/charts/chart26.xml" ContentType="application/vnd.openxmlformats-officedocument.drawingml.chart+xml"/>
  <Override PartName="/ppt/charts/chart27.xml" ContentType="application/vnd.openxmlformats-officedocument.drawingml.chart+xml"/>
  <Override PartName="/ppt/charts/chart28.xml" ContentType="application/vnd.openxmlformats-officedocument.drawingml.chart+xml"/>
  <Override PartName="/ppt/charts/chart29.xml" ContentType="application/vnd.openxmlformats-officedocument.drawingml.chart+xml"/>
  <Override PartName="/ppt/charts/chart30.xml" ContentType="application/vnd.openxmlformats-officedocument.drawingml.chart+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charts/chart31.xml" ContentType="application/vnd.openxmlformats-officedocument.drawingml.chart+xml"/>
  <Override PartName="/ppt/charts/chart32.xml" ContentType="application/vnd.openxmlformats-officedocument.drawingml.chart+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charts/chart33.xml" ContentType="application/vnd.openxmlformats-officedocument.drawingml.chart+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charts/chart34.xml" ContentType="application/vnd.openxmlformats-officedocument.drawingml.chart+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charts/chart35.xml" ContentType="application/vnd.openxmlformats-officedocument.drawingml.chart+xml"/>
  <Override PartName="/ppt/charts/chart36.xml" ContentType="application/vnd.openxmlformats-officedocument.drawingml.chart+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charts/chart37.xml" ContentType="application/vnd.openxmlformats-officedocument.drawingml.chart+xml"/>
  <Override PartName="/ppt/charts/chart38.xml" ContentType="application/vnd.openxmlformats-officedocument.drawingml.chart+xml"/>
  <Override PartName="/ppt/notesSlides/notesSlide1.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charts/chart39.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37"/>
  </p:notesMasterIdLst>
  <p:sldIdLst>
    <p:sldId id="256" r:id="rId2"/>
    <p:sldId id="257" r:id="rId3"/>
    <p:sldId id="258" r:id="rId4"/>
    <p:sldId id="259" r:id="rId5"/>
    <p:sldId id="261" r:id="rId6"/>
    <p:sldId id="260" r:id="rId7"/>
    <p:sldId id="262" r:id="rId8"/>
    <p:sldId id="263" r:id="rId9"/>
    <p:sldId id="264" r:id="rId10"/>
    <p:sldId id="265" r:id="rId11"/>
    <p:sldId id="269" r:id="rId12"/>
    <p:sldId id="267" r:id="rId13"/>
    <p:sldId id="266" r:id="rId14"/>
    <p:sldId id="268" r:id="rId15"/>
    <p:sldId id="270" r:id="rId16"/>
    <p:sldId id="271" r:id="rId17"/>
    <p:sldId id="272" r:id="rId18"/>
    <p:sldId id="273" r:id="rId19"/>
    <p:sldId id="274" r:id="rId20"/>
    <p:sldId id="275" r:id="rId21"/>
    <p:sldId id="276" r:id="rId22"/>
    <p:sldId id="277" r:id="rId23"/>
    <p:sldId id="278" r:id="rId24"/>
    <p:sldId id="279" r:id="rId25"/>
    <p:sldId id="281" r:id="rId26"/>
    <p:sldId id="282" r:id="rId27"/>
    <p:sldId id="283" r:id="rId28"/>
    <p:sldId id="284" r:id="rId29"/>
    <p:sldId id="285" r:id="rId30"/>
    <p:sldId id="286" r:id="rId31"/>
    <p:sldId id="287" r:id="rId32"/>
    <p:sldId id="288" r:id="rId33"/>
    <p:sldId id="289" r:id="rId34"/>
    <p:sldId id="290" r:id="rId35"/>
    <p:sldId id="280" r:id="rId36"/>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42" autoAdjust="0"/>
    <p:restoredTop sz="94660"/>
  </p:normalViewPr>
  <p:slideViewPr>
    <p:cSldViewPr>
      <p:cViewPr varScale="1">
        <p:scale>
          <a:sx n="75" d="100"/>
          <a:sy n="75" d="100"/>
        </p:scale>
        <p:origin x="-1020" y="-9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Arbeitsblat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Arbeitsblat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Arbeitsblat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Arbeitsblatt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Arbeitsblatt13.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Arbeitsblatt14.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Arbeitsblatt15.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Arbeitsblatt16.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Arbeitsblatt17.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Arbeitsblatt18.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Excel-Arbeitsblatt19.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Arbeitsblatt2.xlsx"/></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Excel-Arbeitsblatt20.xlsx"/></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Excel-Arbeitsblatt21.xlsx"/></Relationships>
</file>

<file path=ppt/charts/_rels/chart22.xml.rels><?xml version="1.0" encoding="UTF-8" standalone="yes"?>
<Relationships xmlns="http://schemas.openxmlformats.org/package/2006/relationships"><Relationship Id="rId1" Type="http://schemas.openxmlformats.org/officeDocument/2006/relationships/package" Target="../embeddings/Microsoft_Excel-Arbeitsblatt22.xlsx"/></Relationships>
</file>

<file path=ppt/charts/_rels/chart23.xml.rels><?xml version="1.0" encoding="UTF-8" standalone="yes"?>
<Relationships xmlns="http://schemas.openxmlformats.org/package/2006/relationships"><Relationship Id="rId1" Type="http://schemas.openxmlformats.org/officeDocument/2006/relationships/package" Target="../embeddings/Microsoft_Excel-Arbeitsblatt23.xlsx"/></Relationships>
</file>

<file path=ppt/charts/_rels/chart24.xml.rels><?xml version="1.0" encoding="UTF-8" standalone="yes"?>
<Relationships xmlns="http://schemas.openxmlformats.org/package/2006/relationships"><Relationship Id="rId1" Type="http://schemas.openxmlformats.org/officeDocument/2006/relationships/package" Target="../embeddings/Microsoft_Excel-Arbeitsblatt24.xlsx"/></Relationships>
</file>

<file path=ppt/charts/_rels/chart25.xml.rels><?xml version="1.0" encoding="UTF-8" standalone="yes"?>
<Relationships xmlns="http://schemas.openxmlformats.org/package/2006/relationships"><Relationship Id="rId1" Type="http://schemas.openxmlformats.org/officeDocument/2006/relationships/package" Target="../embeddings/Microsoft_Excel-Arbeitsblatt25.xlsx"/></Relationships>
</file>

<file path=ppt/charts/_rels/chart26.xml.rels><?xml version="1.0" encoding="UTF-8" standalone="yes"?>
<Relationships xmlns="http://schemas.openxmlformats.org/package/2006/relationships"><Relationship Id="rId1" Type="http://schemas.openxmlformats.org/officeDocument/2006/relationships/package" Target="../embeddings/Microsoft_Excel-Arbeitsblatt26.xlsx"/></Relationships>
</file>

<file path=ppt/charts/_rels/chart27.xml.rels><?xml version="1.0" encoding="UTF-8" standalone="yes"?>
<Relationships xmlns="http://schemas.openxmlformats.org/package/2006/relationships"><Relationship Id="rId1" Type="http://schemas.openxmlformats.org/officeDocument/2006/relationships/package" Target="../embeddings/Microsoft_Excel-Arbeitsblatt27.xlsx"/></Relationships>
</file>

<file path=ppt/charts/_rels/chart28.xml.rels><?xml version="1.0" encoding="UTF-8" standalone="yes"?>
<Relationships xmlns="http://schemas.openxmlformats.org/package/2006/relationships"><Relationship Id="rId1" Type="http://schemas.openxmlformats.org/officeDocument/2006/relationships/package" Target="../embeddings/Microsoft_Excel-Arbeitsblatt28.xlsx"/></Relationships>
</file>

<file path=ppt/charts/_rels/chart29.xml.rels><?xml version="1.0" encoding="UTF-8" standalone="yes"?>
<Relationships xmlns="http://schemas.openxmlformats.org/package/2006/relationships"><Relationship Id="rId1" Type="http://schemas.openxmlformats.org/officeDocument/2006/relationships/package" Target="../embeddings/Microsoft_Excel-Arbeitsblatt29.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Arbeitsblatt3.xlsx"/></Relationships>
</file>

<file path=ppt/charts/_rels/chart30.xml.rels><?xml version="1.0" encoding="UTF-8" standalone="yes"?>
<Relationships xmlns="http://schemas.openxmlformats.org/package/2006/relationships"><Relationship Id="rId1" Type="http://schemas.openxmlformats.org/officeDocument/2006/relationships/package" Target="../embeddings/Microsoft_Excel-Arbeitsblatt30.xlsx"/></Relationships>
</file>

<file path=ppt/charts/_rels/chart31.xml.rels><?xml version="1.0" encoding="UTF-8" standalone="yes"?>
<Relationships xmlns="http://schemas.openxmlformats.org/package/2006/relationships"><Relationship Id="rId1" Type="http://schemas.openxmlformats.org/officeDocument/2006/relationships/package" Target="../embeddings/Microsoft_Excel-Arbeitsblatt31.xlsx"/></Relationships>
</file>

<file path=ppt/charts/_rels/chart32.xml.rels><?xml version="1.0" encoding="UTF-8" standalone="yes"?>
<Relationships xmlns="http://schemas.openxmlformats.org/package/2006/relationships"><Relationship Id="rId1" Type="http://schemas.openxmlformats.org/officeDocument/2006/relationships/package" Target="../embeddings/Microsoft_Excel-Arbeitsblatt32.xlsx"/></Relationships>
</file>

<file path=ppt/charts/_rels/chart33.xml.rels><?xml version="1.0" encoding="UTF-8" standalone="yes"?>
<Relationships xmlns="http://schemas.openxmlformats.org/package/2006/relationships"><Relationship Id="rId1" Type="http://schemas.openxmlformats.org/officeDocument/2006/relationships/package" Target="../embeddings/Microsoft_Excel-Arbeitsblatt33.xlsx"/></Relationships>
</file>

<file path=ppt/charts/_rels/chart34.xml.rels><?xml version="1.0" encoding="UTF-8" standalone="yes"?>
<Relationships xmlns="http://schemas.openxmlformats.org/package/2006/relationships"><Relationship Id="rId1" Type="http://schemas.openxmlformats.org/officeDocument/2006/relationships/package" Target="../embeddings/Microsoft_Excel-Arbeitsblatt34.xlsx"/></Relationships>
</file>

<file path=ppt/charts/_rels/chart35.xml.rels><?xml version="1.0" encoding="UTF-8" standalone="yes"?>
<Relationships xmlns="http://schemas.openxmlformats.org/package/2006/relationships"><Relationship Id="rId1" Type="http://schemas.openxmlformats.org/officeDocument/2006/relationships/package" Target="../embeddings/Microsoft_Excel-Arbeitsblatt35.xlsx"/></Relationships>
</file>

<file path=ppt/charts/_rels/chart36.xml.rels><?xml version="1.0" encoding="UTF-8" standalone="yes"?>
<Relationships xmlns="http://schemas.openxmlformats.org/package/2006/relationships"><Relationship Id="rId1" Type="http://schemas.openxmlformats.org/officeDocument/2006/relationships/package" Target="../embeddings/Microsoft_Excel-Arbeitsblatt36.xlsx"/></Relationships>
</file>

<file path=ppt/charts/_rels/chart37.xml.rels><?xml version="1.0" encoding="UTF-8" standalone="yes"?>
<Relationships xmlns="http://schemas.openxmlformats.org/package/2006/relationships"><Relationship Id="rId1" Type="http://schemas.openxmlformats.org/officeDocument/2006/relationships/package" Target="../embeddings/Microsoft_Excel-Arbeitsblatt37.xlsx"/></Relationships>
</file>

<file path=ppt/charts/_rels/chart38.xml.rels><?xml version="1.0" encoding="UTF-8" standalone="yes"?>
<Relationships xmlns="http://schemas.openxmlformats.org/package/2006/relationships"><Relationship Id="rId1" Type="http://schemas.openxmlformats.org/officeDocument/2006/relationships/package" Target="../embeddings/Microsoft_Excel-Arbeitsblatt38.xlsx"/></Relationships>
</file>

<file path=ppt/charts/_rels/chart39.xml.rels><?xml version="1.0" encoding="UTF-8" standalone="yes"?>
<Relationships xmlns="http://schemas.openxmlformats.org/package/2006/relationships"><Relationship Id="rId1" Type="http://schemas.openxmlformats.org/officeDocument/2006/relationships/package" Target="../embeddings/Microsoft_Excel-Arbeitsblatt39.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Arbeitsblat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Arbeitsblat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Arbeitsblat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Arbeitsblat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Arbeitsblat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Arbeitsblat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47"/>
    </mc:Choice>
    <mc:Fallback>
      <c:style val="47"/>
    </mc:Fallback>
  </mc:AlternateContent>
  <c:chart>
    <c:autoTitleDeleted val="1"/>
    <c:plotArea>
      <c:layout/>
      <c:barChart>
        <c:barDir val="col"/>
        <c:grouping val="clustered"/>
        <c:varyColors val="0"/>
        <c:ser>
          <c:idx val="0"/>
          <c:order val="0"/>
          <c:tx>
            <c:strRef>
              <c:f>Tabelle1!$B$1</c:f>
              <c:strCache>
                <c:ptCount val="1"/>
                <c:pt idx="0">
                  <c:v>Datenreihe 1</c:v>
                </c:pt>
              </c:strCache>
            </c:strRef>
          </c:tx>
          <c:invertIfNegative val="0"/>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17</c:v>
                </c:pt>
                <c:pt idx="10">
                  <c:v>20</c:v>
                </c:pt>
                <c:pt idx="11">
                  <c:v>22</c:v>
                </c:pt>
                <c:pt idx="12">
                  <c:v>28</c:v>
                </c:pt>
                <c:pt idx="13">
                  <c:v>30</c:v>
                </c:pt>
                <c:pt idx="14">
                  <c:v>33</c:v>
                </c:pt>
                <c:pt idx="15">
                  <c:v>36</c:v>
                </c:pt>
                <c:pt idx="16">
                  <c:v>40</c:v>
                </c:pt>
              </c:numCache>
            </c:numRef>
          </c:val>
        </c:ser>
        <c:dLbls>
          <c:showLegendKey val="0"/>
          <c:showVal val="0"/>
          <c:showCatName val="0"/>
          <c:showSerName val="0"/>
          <c:showPercent val="0"/>
          <c:showBubbleSize val="0"/>
        </c:dLbls>
        <c:gapWidth val="150"/>
        <c:axId val="383046784"/>
        <c:axId val="383048704"/>
      </c:barChart>
      <c:catAx>
        <c:axId val="383046784"/>
        <c:scaling>
          <c:orientation val="minMax"/>
        </c:scaling>
        <c:delete val="0"/>
        <c:axPos val="b"/>
        <c:numFmt formatCode="General" sourceLinked="1"/>
        <c:majorTickMark val="out"/>
        <c:minorTickMark val="none"/>
        <c:tickLblPos val="nextTo"/>
        <c:crossAx val="383048704"/>
        <c:crosses val="autoZero"/>
        <c:auto val="1"/>
        <c:lblAlgn val="ctr"/>
        <c:lblOffset val="100"/>
        <c:noMultiLvlLbl val="0"/>
      </c:catAx>
      <c:valAx>
        <c:axId val="383048704"/>
        <c:scaling>
          <c:orientation val="minMax"/>
        </c:scaling>
        <c:delete val="0"/>
        <c:axPos val="l"/>
        <c:majorGridlines/>
        <c:numFmt formatCode="General" sourceLinked="1"/>
        <c:majorTickMark val="out"/>
        <c:minorTickMark val="none"/>
        <c:tickLblPos val="nextTo"/>
        <c:crossAx val="383046784"/>
        <c:crosses val="autoZero"/>
        <c:crossBetween val="between"/>
      </c:valAx>
    </c:plotArea>
    <c:plotVisOnly val="1"/>
    <c:dispBlanksAs val="gap"/>
    <c:showDLblsOverMax val="0"/>
  </c:chart>
  <c:txPr>
    <a:bodyPr/>
    <a:lstStyle/>
    <a:p>
      <a:pPr>
        <a:defRPr sz="1100"/>
      </a:pPr>
      <a:endParaRPr lang="de-DE"/>
    </a:p>
  </c:txPr>
  <c:externalData r:id="rId1">
    <c:autoUpdate val="1"/>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pieChart>
        <c:varyColors val="1"/>
        <c:ser>
          <c:idx val="0"/>
          <c:order val="0"/>
          <c:tx>
            <c:strRef>
              <c:f>Tabelle1!$B$1</c:f>
              <c:strCache>
                <c:ptCount val="1"/>
                <c:pt idx="0">
                  <c:v>Verkauf</c:v>
                </c:pt>
              </c:strCache>
            </c:strRef>
          </c:tx>
          <c:cat>
            <c:strRef>
              <c:f>Tabelle1!$A$2:$A$4</c:f>
              <c:strCache>
                <c:ptCount val="3"/>
                <c:pt idx="0">
                  <c:v>1. Quartal</c:v>
                </c:pt>
                <c:pt idx="1">
                  <c:v>2. Quartal</c:v>
                </c:pt>
                <c:pt idx="2">
                  <c:v>3. Quartal</c:v>
                </c:pt>
              </c:strCache>
            </c:strRef>
          </c:cat>
          <c:val>
            <c:numRef>
              <c:f>Tabelle1!$B$2:$B$4</c:f>
              <c:numCache>
                <c:formatCode>General</c:formatCode>
                <c:ptCount val="3"/>
                <c:pt idx="0">
                  <c:v>8.1999999999999993</c:v>
                </c:pt>
                <c:pt idx="1">
                  <c:v>3.2</c:v>
                </c:pt>
                <c:pt idx="2">
                  <c:v>1.4</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de-DE"/>
    </a:p>
  </c:txPr>
  <c:externalData r:id="rId1">
    <c:autoUpdate val="1"/>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de-DE"/>
  <c:roundedCorners val="1"/>
  <mc:AlternateContent xmlns:mc="http://schemas.openxmlformats.org/markup-compatibility/2006">
    <mc:Choice xmlns:c14="http://schemas.microsoft.com/office/drawing/2007/8/2/chart" Requires="c14">
      <c14:style val="134"/>
    </mc:Choice>
    <mc:Fallback>
      <c:style val="34"/>
    </mc:Fallback>
  </mc:AlternateContent>
  <c:chart>
    <c:title>
      <c:tx>
        <c:rich>
          <a:bodyPr/>
          <a:lstStyle/>
          <a:p>
            <a:pPr>
              <a:defRPr/>
            </a:pPr>
            <a:r>
              <a:rPr lang="en-US"/>
              <a:t>Sales</a:t>
            </a:r>
          </a:p>
        </c:rich>
      </c:tx>
      <c:layout/>
      <c:overlay val="1"/>
    </c:title>
    <c:autoTitleDeleted val="0"/>
    <c:plotArea>
      <c:layout/>
      <c:ofPieChart>
        <c:ofPieType val="pie"/>
        <c:varyColors val="1"/>
        <c:ser>
          <c:idx val="0"/>
          <c:order val="0"/>
          <c:tx>
            <c:strRef>
              <c:f>Tabelle1!$B$1</c:f>
              <c:strCache>
                <c:ptCount val="1"/>
                <c:pt idx="0">
                  <c:v>Verkauf</c:v>
                </c:pt>
              </c:strCache>
            </c:strRef>
          </c:tx>
          <c:cat>
            <c:strRef>
              <c:f>Tabelle1!$A$2:$A$5</c:f>
              <c:strCache>
                <c:ptCount val="4"/>
                <c:pt idx="0">
                  <c:v>1. Quartal</c:v>
                </c:pt>
                <c:pt idx="1">
                  <c:v>2. Quartal</c:v>
                </c:pt>
                <c:pt idx="2">
                  <c:v>3. Quartal</c:v>
                </c:pt>
                <c:pt idx="3">
                  <c:v>4. Quartal</c:v>
                </c:pt>
              </c:strCache>
            </c:strRef>
          </c:cat>
          <c:val>
            <c:numRef>
              <c:f>Tabelle1!$B$2:$B$5</c:f>
              <c:numCache>
                <c:formatCode>General</c:formatCode>
                <c:ptCount val="4"/>
                <c:pt idx="0">
                  <c:v>8.2000000000000011</c:v>
                </c:pt>
                <c:pt idx="1">
                  <c:v>3.2</c:v>
                </c:pt>
                <c:pt idx="2">
                  <c:v>1.4</c:v>
                </c:pt>
                <c:pt idx="3">
                  <c:v>1.2</c:v>
                </c:pt>
              </c:numCache>
            </c:numRef>
          </c:val>
        </c:ser>
        <c:dLbls>
          <c:showLegendKey val="0"/>
          <c:showVal val="0"/>
          <c:showCatName val="0"/>
          <c:showSerName val="0"/>
          <c:showPercent val="0"/>
          <c:showBubbleSize val="0"/>
          <c:showLeaderLines val="1"/>
        </c:dLbls>
        <c:gapWidth val="100"/>
        <c:secondPieSize val="125"/>
        <c:serLines/>
      </c:ofPieChart>
    </c:plotArea>
    <c:plotVisOnly val="1"/>
    <c:dispBlanksAs val="zero"/>
    <c:showDLblsOverMax val="1"/>
  </c:chart>
  <c:txPr>
    <a:bodyPr/>
    <a:lstStyle/>
    <a:p>
      <a:pPr>
        <a:defRPr sz="1800"/>
      </a:pPr>
      <a:endParaRPr lang="de-DE"/>
    </a:p>
  </c:txPr>
  <c:externalData r:id="rId1">
    <c:autoUpdate val="1"/>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23"/>
    </mc:Choice>
    <mc:Fallback>
      <c:style val="23"/>
    </mc:Fallback>
  </mc:AlternateContent>
  <c:chart>
    <c:autoTitleDeleted val="1"/>
    <c:plotArea>
      <c:layout/>
      <c:lineChart>
        <c:grouping val="standard"/>
        <c:varyColors val="0"/>
        <c:ser>
          <c:idx val="0"/>
          <c:order val="0"/>
          <c:tx>
            <c:strRef>
              <c:f>Tabelle1!$B$1</c:f>
              <c:strCache>
                <c:ptCount val="1"/>
                <c:pt idx="0">
                  <c:v>Datenreihe 1</c:v>
                </c:pt>
              </c:strCache>
            </c:strRef>
          </c:tx>
          <c:marker>
            <c:symbol val="none"/>
          </c:marker>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2</c:v>
                </c:pt>
                <c:pt idx="10">
                  <c:v>20</c:v>
                </c:pt>
                <c:pt idx="11">
                  <c:v>22</c:v>
                </c:pt>
                <c:pt idx="12">
                  <c:v>28</c:v>
                </c:pt>
                <c:pt idx="13">
                  <c:v>30</c:v>
                </c:pt>
                <c:pt idx="14">
                  <c:v>33</c:v>
                </c:pt>
                <c:pt idx="15">
                  <c:v>36</c:v>
                </c:pt>
                <c:pt idx="16">
                  <c:v>40</c:v>
                </c:pt>
              </c:numCache>
            </c:numRef>
          </c:val>
          <c:smooth val="0"/>
        </c:ser>
        <c:ser>
          <c:idx val="1"/>
          <c:order val="1"/>
          <c:tx>
            <c:strRef>
              <c:f>Tabelle1!$C$1</c:f>
              <c:strCache>
                <c:ptCount val="1"/>
                <c:pt idx="0">
                  <c:v>Datenreihe 2</c:v>
                </c:pt>
              </c:strCache>
            </c:strRef>
          </c:tx>
          <c:marker>
            <c:symbol val="none"/>
          </c:marker>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Tabelle1!$C$2:$C$18</c:f>
              <c:numCache>
                <c:formatCode>General</c:formatCode>
                <c:ptCount val="17"/>
                <c:pt idx="0">
                  <c:v>44</c:v>
                </c:pt>
                <c:pt idx="1">
                  <c:v>41</c:v>
                </c:pt>
                <c:pt idx="2">
                  <c:v>42</c:v>
                </c:pt>
                <c:pt idx="3">
                  <c:v>40</c:v>
                </c:pt>
                <c:pt idx="4">
                  <c:v>2.8</c:v>
                </c:pt>
                <c:pt idx="5">
                  <c:v>2.8</c:v>
                </c:pt>
                <c:pt idx="6">
                  <c:v>2.8</c:v>
                </c:pt>
                <c:pt idx="7">
                  <c:v>2.8</c:v>
                </c:pt>
                <c:pt idx="8">
                  <c:v>2.8</c:v>
                </c:pt>
                <c:pt idx="9">
                  <c:v>22</c:v>
                </c:pt>
                <c:pt idx="10">
                  <c:v>23</c:v>
                </c:pt>
                <c:pt idx="11">
                  <c:v>24</c:v>
                </c:pt>
                <c:pt idx="12">
                  <c:v>18</c:v>
                </c:pt>
                <c:pt idx="13">
                  <c:v>12</c:v>
                </c:pt>
                <c:pt idx="14">
                  <c:v>11</c:v>
                </c:pt>
                <c:pt idx="15">
                  <c:v>2.8</c:v>
                </c:pt>
                <c:pt idx="16">
                  <c:v>2.8</c:v>
                </c:pt>
              </c:numCache>
            </c:numRef>
          </c:val>
          <c:smooth val="0"/>
        </c:ser>
        <c:dLbls>
          <c:showLegendKey val="0"/>
          <c:showVal val="0"/>
          <c:showCatName val="0"/>
          <c:showSerName val="0"/>
          <c:showPercent val="0"/>
          <c:showBubbleSize val="0"/>
        </c:dLbls>
        <c:marker val="1"/>
        <c:smooth val="0"/>
        <c:axId val="398422784"/>
        <c:axId val="398424320"/>
      </c:lineChart>
      <c:catAx>
        <c:axId val="398422784"/>
        <c:scaling>
          <c:orientation val="minMax"/>
        </c:scaling>
        <c:delete val="0"/>
        <c:axPos val="b"/>
        <c:numFmt formatCode="General" sourceLinked="1"/>
        <c:majorTickMark val="out"/>
        <c:minorTickMark val="none"/>
        <c:tickLblPos val="nextTo"/>
        <c:txPr>
          <a:bodyPr/>
          <a:lstStyle/>
          <a:p>
            <a:pPr>
              <a:defRPr sz="800"/>
            </a:pPr>
            <a:endParaRPr lang="de-DE"/>
          </a:p>
        </c:txPr>
        <c:crossAx val="398424320"/>
        <c:crosses val="autoZero"/>
        <c:auto val="1"/>
        <c:lblAlgn val="ctr"/>
        <c:lblOffset val="100"/>
        <c:noMultiLvlLbl val="0"/>
      </c:catAx>
      <c:valAx>
        <c:axId val="398424320"/>
        <c:scaling>
          <c:orientation val="minMax"/>
        </c:scaling>
        <c:delete val="1"/>
        <c:axPos val="l"/>
        <c:majorGridlines/>
        <c:numFmt formatCode="General" sourceLinked="1"/>
        <c:majorTickMark val="out"/>
        <c:minorTickMark val="none"/>
        <c:tickLblPos val="nextTo"/>
        <c:crossAx val="398422784"/>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1"/>
  <c:lang val="de-DE"/>
  <c:roundedCorners val="1"/>
  <mc:AlternateContent xmlns:mc="http://schemas.openxmlformats.org/markup-compatibility/2006">
    <mc:Choice xmlns:c14="http://schemas.microsoft.com/office/drawing/2007/8/2/chart" Requires="c14">
      <c14:style val="135"/>
    </mc:Choice>
    <mc:Fallback>
      <c:style val="35"/>
    </mc:Fallback>
  </mc:AlternateContent>
  <c:chart>
    <c:title>
      <c:tx>
        <c:rich>
          <a:bodyPr/>
          <a:lstStyle/>
          <a:p>
            <a:pPr>
              <a:defRPr/>
            </a:pPr>
            <a:r>
              <a:rPr lang="en-US"/>
              <a:t>Sales</a:t>
            </a:r>
          </a:p>
        </c:rich>
      </c:tx>
      <c:layout/>
      <c:overlay val="1"/>
    </c:title>
    <c:autoTitleDeleted val="0"/>
    <c:plotArea>
      <c:layout/>
      <c:ofPieChart>
        <c:ofPieType val="pie"/>
        <c:varyColors val="1"/>
        <c:ser>
          <c:idx val="0"/>
          <c:order val="0"/>
          <c:tx>
            <c:strRef>
              <c:f>Tabelle1!$B$1</c:f>
              <c:strCache>
                <c:ptCount val="1"/>
                <c:pt idx="0">
                  <c:v>Verkauf</c:v>
                </c:pt>
              </c:strCache>
            </c:strRef>
          </c:tx>
          <c:cat>
            <c:strRef>
              <c:f>Tabelle1!$A$2:$A$5</c:f>
              <c:strCache>
                <c:ptCount val="4"/>
                <c:pt idx="0">
                  <c:v>1. Quartal</c:v>
                </c:pt>
                <c:pt idx="1">
                  <c:v>2. Quartal</c:v>
                </c:pt>
                <c:pt idx="2">
                  <c:v>3. Quartal</c:v>
                </c:pt>
                <c:pt idx="3">
                  <c:v>4. Quartal</c:v>
                </c:pt>
              </c:strCache>
            </c:strRef>
          </c:cat>
          <c:val>
            <c:numRef>
              <c:f>Tabelle1!$B$2:$B$5</c:f>
              <c:numCache>
                <c:formatCode>General</c:formatCode>
                <c:ptCount val="4"/>
                <c:pt idx="0">
                  <c:v>8.2000000000000011</c:v>
                </c:pt>
                <c:pt idx="1">
                  <c:v>3.2</c:v>
                </c:pt>
                <c:pt idx="2">
                  <c:v>1.4</c:v>
                </c:pt>
                <c:pt idx="3">
                  <c:v>1.2</c:v>
                </c:pt>
              </c:numCache>
            </c:numRef>
          </c:val>
        </c:ser>
        <c:dLbls>
          <c:showLegendKey val="0"/>
          <c:showVal val="0"/>
          <c:showCatName val="0"/>
          <c:showSerName val="0"/>
          <c:showPercent val="0"/>
          <c:showBubbleSize val="0"/>
          <c:showLeaderLines val="1"/>
        </c:dLbls>
        <c:gapWidth val="100"/>
        <c:secondPieSize val="125"/>
        <c:serLines/>
      </c:ofPieChart>
    </c:plotArea>
    <c:plotVisOnly val="1"/>
    <c:dispBlanksAs val="zero"/>
    <c:showDLblsOverMax val="1"/>
  </c:chart>
  <c:txPr>
    <a:bodyPr/>
    <a:lstStyle/>
    <a:p>
      <a:pPr>
        <a:defRPr sz="1800"/>
      </a:pPr>
      <a:endParaRPr lang="de-DE"/>
    </a:p>
  </c:txPr>
  <c:externalData r:id="rId1">
    <c:autoUpdate val="1"/>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1"/>
  <c:lang val="de-DE"/>
  <c:roundedCorners val="1"/>
  <mc:AlternateContent xmlns:mc="http://schemas.openxmlformats.org/markup-compatibility/2006">
    <mc:Choice xmlns:c14="http://schemas.microsoft.com/office/drawing/2007/8/2/chart" Requires="c14">
      <c14:style val="135"/>
    </mc:Choice>
    <mc:Fallback>
      <c:style val="35"/>
    </mc:Fallback>
  </mc:AlternateContent>
  <c:chart>
    <c:autoTitleDeleted val="1"/>
    <c:plotArea>
      <c:layout/>
      <c:barChart>
        <c:barDir val="col"/>
        <c:grouping val="percentStacked"/>
        <c:varyColors val="1"/>
        <c:ser>
          <c:idx val="0"/>
          <c:order val="0"/>
          <c:tx>
            <c:strRef>
              <c:f>Tabelle1!$B$1</c:f>
              <c:strCache>
                <c:ptCount val="1"/>
                <c:pt idx="0">
                  <c:v>Datenreihe 1</c:v>
                </c:pt>
              </c:strCache>
            </c:strRef>
          </c:tx>
          <c:spPr>
            <a:solidFill>
              <a:srgbClr xmlns:mc="http://schemas.openxmlformats.org/markup-compatibility/2006" xmlns:a14="http://schemas.microsoft.com/office/drawing/2010/main" val="23859D" mc:Ignorable=""/>
            </a:solidFill>
          </c:spPr>
          <c:invertIfNegative val="1"/>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extLst>
            <c:ext xmlns:c14="http://schemas.microsoft.com/office/drawing/2007/8/2/chart" uri="{6F2FDCE9-48DA-4B69-8628-5D25D57E5C99}">
              <c14:invertSolidFillFmt>
                <c14:spPr xmlns:c14="http://schemas.microsoft.com/office/drawing/2007/8/2/chart">
                  <a:solidFill>
                    <a:srgbClr xmlns:mc="http://schemas.openxmlformats.org/markup-compatibility/2006" xmlns:a14="http://schemas.microsoft.com/office/drawing/2010/main" val="FFFFFF" mc:Ignorable=""/>
                  </a:solidFill>
                </c14:spPr>
              </c14:invertSolidFillFmt>
            </c:ext>
          </c:extLst>
        </c:ser>
        <c:ser>
          <c:idx val="1"/>
          <c:order val="1"/>
          <c:tx>
            <c:strRef>
              <c:f>Tabelle1!$C$1</c:f>
              <c:strCache>
                <c:ptCount val="1"/>
                <c:pt idx="0">
                  <c:v>Datenreihe 2</c:v>
                </c:pt>
              </c:strCache>
            </c:strRef>
          </c:tx>
          <c:spPr>
            <a:solidFill>
              <a:srgbClr xmlns:mc="http://schemas.openxmlformats.org/markup-compatibility/2006" xmlns:a14="http://schemas.microsoft.com/office/drawing/2010/main" val="2DA2BF" mc:Ignorable=""/>
            </a:solidFill>
          </c:spPr>
          <c:invertIfNegative val="1"/>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extLst>
            <c:ext xmlns:c14="http://schemas.microsoft.com/office/drawing/2007/8/2/chart" uri="{6F2FDCE9-48DA-4B69-8628-5D25D57E5C99}">
              <c14:invertSolidFillFmt>
                <c14:spPr xmlns:c14="http://schemas.microsoft.com/office/drawing/2007/8/2/chart">
                  <a:solidFill>
                    <a:srgbClr xmlns:mc="http://schemas.openxmlformats.org/markup-compatibility/2006" xmlns:a14="http://schemas.microsoft.com/office/drawing/2010/main" val="FFFFFF" mc:Ignorable=""/>
                  </a:solidFill>
                </c14:spPr>
              </c14:invertSolidFillFmt>
            </c:ext>
          </c:extLst>
        </c:ser>
        <c:ser>
          <c:idx val="2"/>
          <c:order val="2"/>
          <c:tx>
            <c:strRef>
              <c:f>Tabelle1!$D$1</c:f>
              <c:strCache>
                <c:ptCount val="1"/>
                <c:pt idx="0">
                  <c:v>Datenreihe 3</c:v>
                </c:pt>
              </c:strCache>
            </c:strRef>
          </c:tx>
          <c:spPr>
            <a:solidFill>
              <a:srgbClr xmlns:mc="http://schemas.openxmlformats.org/markup-compatibility/2006" xmlns:a14="http://schemas.microsoft.com/office/drawing/2010/main" val="A3C9D8" mc:Ignorable=""/>
            </a:solidFill>
          </c:spPr>
          <c:invertIfNegative val="1"/>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extLst>
            <c:ext xmlns:c14="http://schemas.microsoft.com/office/drawing/2007/8/2/chart" uri="{6F2FDCE9-48DA-4B69-8628-5D25D57E5C99}">
              <c14:invertSolidFillFmt>
                <c14:spPr xmlns:c14="http://schemas.microsoft.com/office/drawing/2007/8/2/chart">
                  <a:solidFill>
                    <a:srgbClr xmlns:mc="http://schemas.openxmlformats.org/markup-compatibility/2006" xmlns:a14="http://schemas.microsoft.com/office/drawing/2010/main" val="FFFFFF" mc:Ignorable=""/>
                  </a:solidFill>
                </c14:spPr>
              </c14:invertSolidFillFmt>
            </c:ext>
          </c:extLst>
        </c:ser>
        <c:dLbls>
          <c:showLegendKey val="0"/>
          <c:showVal val="0"/>
          <c:showCatName val="0"/>
          <c:showSerName val="0"/>
          <c:showPercent val="0"/>
          <c:showBubbleSize val="0"/>
        </c:dLbls>
        <c:gapWidth val="150"/>
        <c:overlap val="100"/>
        <c:axId val="417893760"/>
        <c:axId val="418305152"/>
      </c:barChart>
      <c:catAx>
        <c:axId val="417893760"/>
        <c:scaling>
          <c:orientation val="minMax"/>
        </c:scaling>
        <c:delete val="1"/>
        <c:axPos val="b"/>
        <c:majorTickMark val="cross"/>
        <c:minorTickMark val="cross"/>
        <c:tickLblPos val="none"/>
        <c:crossAx val="418305152"/>
        <c:crosses val="autoZero"/>
        <c:auto val="1"/>
        <c:lblAlgn val="ctr"/>
        <c:lblOffset val="100"/>
        <c:noMultiLvlLbl val="1"/>
      </c:catAx>
      <c:valAx>
        <c:axId val="418305152"/>
        <c:scaling>
          <c:orientation val="minMax"/>
        </c:scaling>
        <c:delete val="1"/>
        <c:axPos val="l"/>
        <c:majorGridlines/>
        <c:numFmt formatCode="0%" sourceLinked="1"/>
        <c:majorTickMark val="cross"/>
        <c:minorTickMark val="cross"/>
        <c:tickLblPos val="nextTo"/>
        <c:crossAx val="417893760"/>
        <c:crosses val="autoZero"/>
        <c:crossBetween val="between"/>
      </c:valAx>
    </c:plotArea>
    <c:plotVisOnly val="1"/>
    <c:dispBlanksAs val="gap"/>
    <c:showDLblsOverMax val="1"/>
  </c:chart>
  <c:txPr>
    <a:bodyPr/>
    <a:lstStyle/>
    <a:p>
      <a:pPr>
        <a:defRPr sz="1800"/>
      </a:pPr>
      <a:endParaRPr lang="de-DE"/>
    </a:p>
  </c:txPr>
  <c:externalData r:id="rId1">
    <c:autoUpdate val="1"/>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lineChart>
        <c:grouping val="stacked"/>
        <c:varyColors val="0"/>
        <c:ser>
          <c:idx val="0"/>
          <c:order val="0"/>
          <c:tx>
            <c:strRef>
              <c:f>Tabelle1!$B$1</c:f>
              <c:strCache>
                <c:ptCount val="1"/>
                <c:pt idx="0">
                  <c:v>Datenreihe 1</c:v>
                </c:pt>
              </c:strCache>
            </c:strRef>
          </c:tx>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17</c:v>
                </c:pt>
                <c:pt idx="10">
                  <c:v>20</c:v>
                </c:pt>
                <c:pt idx="11">
                  <c:v>22</c:v>
                </c:pt>
                <c:pt idx="12">
                  <c:v>28</c:v>
                </c:pt>
                <c:pt idx="13">
                  <c:v>30</c:v>
                </c:pt>
                <c:pt idx="14">
                  <c:v>33</c:v>
                </c:pt>
                <c:pt idx="15">
                  <c:v>36</c:v>
                </c:pt>
                <c:pt idx="16">
                  <c:v>40</c:v>
                </c:pt>
              </c:numCache>
            </c:numRef>
          </c:val>
          <c:smooth val="0"/>
        </c:ser>
        <c:ser>
          <c:idx val="1"/>
          <c:order val="1"/>
          <c:tx>
            <c:strRef>
              <c:f>Tabelle1!$C$1</c:f>
              <c:strCache>
                <c:ptCount val="1"/>
                <c:pt idx="0">
                  <c:v>Datenreihe 2</c:v>
                </c:pt>
              </c:strCache>
            </c:strRef>
          </c:tx>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Tabelle1!$C$2:$C$18</c:f>
              <c:numCache>
                <c:formatCode>General</c:formatCode>
                <c:ptCount val="17"/>
                <c:pt idx="0">
                  <c:v>2.4</c:v>
                </c:pt>
                <c:pt idx="1">
                  <c:v>4.4000000000000004</c:v>
                </c:pt>
                <c:pt idx="2">
                  <c:v>1.8</c:v>
                </c:pt>
                <c:pt idx="3">
                  <c:v>2.8</c:v>
                </c:pt>
                <c:pt idx="4">
                  <c:v>2</c:v>
                </c:pt>
                <c:pt idx="5">
                  <c:v>2.8</c:v>
                </c:pt>
                <c:pt idx="6">
                  <c:v>3</c:v>
                </c:pt>
                <c:pt idx="7">
                  <c:v>2.8</c:v>
                </c:pt>
                <c:pt idx="8">
                  <c:v>2.8</c:v>
                </c:pt>
                <c:pt idx="9">
                  <c:v>1</c:v>
                </c:pt>
                <c:pt idx="10">
                  <c:v>-2</c:v>
                </c:pt>
                <c:pt idx="11">
                  <c:v>-5</c:v>
                </c:pt>
                <c:pt idx="12">
                  <c:v>2.8</c:v>
                </c:pt>
                <c:pt idx="13">
                  <c:v>2.8</c:v>
                </c:pt>
                <c:pt idx="14">
                  <c:v>11</c:v>
                </c:pt>
                <c:pt idx="15">
                  <c:v>2.8</c:v>
                </c:pt>
                <c:pt idx="16">
                  <c:v>2.8</c:v>
                </c:pt>
              </c:numCache>
            </c:numRef>
          </c:val>
          <c:smooth val="0"/>
        </c:ser>
        <c:dLbls>
          <c:showLegendKey val="0"/>
          <c:showVal val="0"/>
          <c:showCatName val="0"/>
          <c:showSerName val="0"/>
          <c:showPercent val="0"/>
          <c:showBubbleSize val="0"/>
        </c:dLbls>
        <c:marker val="1"/>
        <c:smooth val="0"/>
        <c:axId val="398895360"/>
        <c:axId val="417796096"/>
      </c:lineChart>
      <c:catAx>
        <c:axId val="398895360"/>
        <c:scaling>
          <c:orientation val="minMax"/>
        </c:scaling>
        <c:delete val="0"/>
        <c:axPos val="b"/>
        <c:numFmt formatCode="General" sourceLinked="1"/>
        <c:majorTickMark val="out"/>
        <c:minorTickMark val="none"/>
        <c:tickLblPos val="nextTo"/>
        <c:crossAx val="417796096"/>
        <c:crosses val="autoZero"/>
        <c:auto val="1"/>
        <c:lblAlgn val="ctr"/>
        <c:lblOffset val="100"/>
        <c:noMultiLvlLbl val="0"/>
      </c:catAx>
      <c:valAx>
        <c:axId val="417796096"/>
        <c:scaling>
          <c:orientation val="minMax"/>
        </c:scaling>
        <c:delete val="0"/>
        <c:axPos val="l"/>
        <c:majorGridlines/>
        <c:numFmt formatCode="General" sourceLinked="1"/>
        <c:majorTickMark val="out"/>
        <c:minorTickMark val="none"/>
        <c:tickLblPos val="nextTo"/>
        <c:crossAx val="398895360"/>
        <c:crosses val="autoZero"/>
        <c:crossBetween val="between"/>
      </c:valAx>
    </c:plotArea>
    <c:plotVisOnly val="1"/>
    <c:dispBlanksAs val="gap"/>
    <c:showDLblsOverMax val="0"/>
  </c:chart>
  <c:txPr>
    <a:bodyPr/>
    <a:lstStyle/>
    <a:p>
      <a:pPr>
        <a:defRPr sz="1050"/>
      </a:pPr>
      <a:endParaRPr lang="de-DE"/>
    </a:p>
  </c:txPr>
  <c:externalData r:id="rId1">
    <c:autoUpdate val="1"/>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23"/>
    </mc:Choice>
    <mc:Fallback>
      <c:style val="23"/>
    </mc:Fallback>
  </mc:AlternateContent>
  <c:chart>
    <c:autoTitleDeleted val="1"/>
    <c:plotArea>
      <c:layout/>
      <c:lineChart>
        <c:grouping val="standard"/>
        <c:varyColors val="0"/>
        <c:ser>
          <c:idx val="0"/>
          <c:order val="0"/>
          <c:tx>
            <c:strRef>
              <c:f>Tabelle1!$B$1</c:f>
              <c:strCache>
                <c:ptCount val="1"/>
                <c:pt idx="0">
                  <c:v>Datenreihe 1</c:v>
                </c:pt>
              </c:strCache>
            </c:strRef>
          </c:tx>
          <c:marker>
            <c:symbol val="none"/>
          </c:marker>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2</c:v>
                </c:pt>
                <c:pt idx="10">
                  <c:v>20</c:v>
                </c:pt>
                <c:pt idx="11">
                  <c:v>22</c:v>
                </c:pt>
                <c:pt idx="12">
                  <c:v>28</c:v>
                </c:pt>
                <c:pt idx="13">
                  <c:v>30</c:v>
                </c:pt>
                <c:pt idx="14">
                  <c:v>33</c:v>
                </c:pt>
                <c:pt idx="15">
                  <c:v>36</c:v>
                </c:pt>
                <c:pt idx="16">
                  <c:v>40</c:v>
                </c:pt>
              </c:numCache>
            </c:numRef>
          </c:val>
          <c:smooth val="0"/>
        </c:ser>
        <c:ser>
          <c:idx val="1"/>
          <c:order val="1"/>
          <c:tx>
            <c:strRef>
              <c:f>Tabelle1!$C$1</c:f>
              <c:strCache>
                <c:ptCount val="1"/>
                <c:pt idx="0">
                  <c:v>Datenreihe 2</c:v>
                </c:pt>
              </c:strCache>
            </c:strRef>
          </c:tx>
          <c:marker>
            <c:symbol val="none"/>
          </c:marker>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Tabelle1!$C$2:$C$18</c:f>
              <c:numCache>
                <c:formatCode>General</c:formatCode>
                <c:ptCount val="17"/>
                <c:pt idx="0">
                  <c:v>44</c:v>
                </c:pt>
                <c:pt idx="1">
                  <c:v>41</c:v>
                </c:pt>
                <c:pt idx="2">
                  <c:v>42</c:v>
                </c:pt>
                <c:pt idx="3">
                  <c:v>40</c:v>
                </c:pt>
                <c:pt idx="4">
                  <c:v>2.8</c:v>
                </c:pt>
                <c:pt idx="5">
                  <c:v>2.8</c:v>
                </c:pt>
                <c:pt idx="6">
                  <c:v>2.8</c:v>
                </c:pt>
                <c:pt idx="7">
                  <c:v>2.8</c:v>
                </c:pt>
                <c:pt idx="8">
                  <c:v>2.8</c:v>
                </c:pt>
                <c:pt idx="9">
                  <c:v>22</c:v>
                </c:pt>
                <c:pt idx="10">
                  <c:v>23</c:v>
                </c:pt>
                <c:pt idx="11">
                  <c:v>24</c:v>
                </c:pt>
                <c:pt idx="12">
                  <c:v>18</c:v>
                </c:pt>
                <c:pt idx="13">
                  <c:v>12</c:v>
                </c:pt>
                <c:pt idx="14">
                  <c:v>11</c:v>
                </c:pt>
                <c:pt idx="15">
                  <c:v>2.8</c:v>
                </c:pt>
                <c:pt idx="16">
                  <c:v>2.8</c:v>
                </c:pt>
              </c:numCache>
            </c:numRef>
          </c:val>
          <c:smooth val="0"/>
        </c:ser>
        <c:dLbls>
          <c:showLegendKey val="0"/>
          <c:showVal val="0"/>
          <c:showCatName val="0"/>
          <c:showSerName val="0"/>
          <c:showPercent val="0"/>
          <c:showBubbleSize val="0"/>
        </c:dLbls>
        <c:marker val="1"/>
        <c:smooth val="0"/>
        <c:axId val="398721792"/>
        <c:axId val="398723328"/>
      </c:lineChart>
      <c:catAx>
        <c:axId val="398721792"/>
        <c:scaling>
          <c:orientation val="minMax"/>
        </c:scaling>
        <c:delete val="0"/>
        <c:axPos val="b"/>
        <c:numFmt formatCode="General" sourceLinked="1"/>
        <c:majorTickMark val="out"/>
        <c:minorTickMark val="none"/>
        <c:tickLblPos val="nextTo"/>
        <c:crossAx val="398723328"/>
        <c:crosses val="autoZero"/>
        <c:auto val="1"/>
        <c:lblAlgn val="ctr"/>
        <c:lblOffset val="100"/>
        <c:noMultiLvlLbl val="0"/>
      </c:catAx>
      <c:valAx>
        <c:axId val="398723328"/>
        <c:scaling>
          <c:orientation val="minMax"/>
        </c:scaling>
        <c:delete val="0"/>
        <c:axPos val="l"/>
        <c:majorGridlines/>
        <c:numFmt formatCode="General" sourceLinked="1"/>
        <c:majorTickMark val="out"/>
        <c:minorTickMark val="none"/>
        <c:tickLblPos val="nextTo"/>
        <c:crossAx val="398721792"/>
        <c:crosses val="autoZero"/>
        <c:crossBetween val="between"/>
      </c:valAx>
    </c:plotArea>
    <c:plotVisOnly val="1"/>
    <c:dispBlanksAs val="gap"/>
    <c:showDLblsOverMax val="0"/>
  </c:chart>
  <c:txPr>
    <a:bodyPr/>
    <a:lstStyle/>
    <a:p>
      <a:pPr>
        <a:defRPr sz="800"/>
      </a:pPr>
      <a:endParaRPr lang="de-DE"/>
    </a:p>
  </c:txPr>
  <c:externalData r:id="rId1">
    <c:autoUpdate val="1"/>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40"/>
    </mc:Choice>
    <mc:Fallback>
      <c:style val="40"/>
    </mc:Fallback>
  </mc:AlternateContent>
  <c:chart>
    <c:autoTitleDeleted val="1"/>
    <c:plotArea>
      <c:layout/>
      <c:barChart>
        <c:barDir val="col"/>
        <c:grouping val="clustered"/>
        <c:varyColors val="0"/>
        <c:ser>
          <c:idx val="0"/>
          <c:order val="0"/>
          <c:tx>
            <c:strRef>
              <c:f>Tabelle1!$B$1</c:f>
              <c:strCache>
                <c:ptCount val="1"/>
                <c:pt idx="0">
                  <c:v>Datenreihe 1</c:v>
                </c:pt>
              </c:strCache>
            </c:strRef>
          </c:tx>
          <c:invertIfNegative val="0"/>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17</c:v>
                </c:pt>
                <c:pt idx="10">
                  <c:v>20</c:v>
                </c:pt>
                <c:pt idx="11">
                  <c:v>22</c:v>
                </c:pt>
                <c:pt idx="12">
                  <c:v>28</c:v>
                </c:pt>
                <c:pt idx="13">
                  <c:v>30</c:v>
                </c:pt>
                <c:pt idx="14">
                  <c:v>33</c:v>
                </c:pt>
                <c:pt idx="15">
                  <c:v>36</c:v>
                </c:pt>
                <c:pt idx="16">
                  <c:v>40</c:v>
                </c:pt>
              </c:numCache>
            </c:numRef>
          </c:val>
        </c:ser>
        <c:dLbls>
          <c:showLegendKey val="0"/>
          <c:showVal val="0"/>
          <c:showCatName val="0"/>
          <c:showSerName val="0"/>
          <c:showPercent val="0"/>
          <c:showBubbleSize val="0"/>
        </c:dLbls>
        <c:gapWidth val="150"/>
        <c:axId val="398461184"/>
        <c:axId val="398462976"/>
      </c:barChart>
      <c:catAx>
        <c:axId val="398461184"/>
        <c:scaling>
          <c:orientation val="minMax"/>
        </c:scaling>
        <c:delete val="0"/>
        <c:axPos val="b"/>
        <c:numFmt formatCode="General" sourceLinked="1"/>
        <c:majorTickMark val="out"/>
        <c:minorTickMark val="none"/>
        <c:tickLblPos val="nextTo"/>
        <c:crossAx val="398462976"/>
        <c:crosses val="autoZero"/>
        <c:auto val="1"/>
        <c:lblAlgn val="ctr"/>
        <c:lblOffset val="100"/>
        <c:noMultiLvlLbl val="0"/>
      </c:catAx>
      <c:valAx>
        <c:axId val="398462976"/>
        <c:scaling>
          <c:orientation val="minMax"/>
        </c:scaling>
        <c:delete val="0"/>
        <c:axPos val="l"/>
        <c:majorGridlines/>
        <c:numFmt formatCode="General" sourceLinked="1"/>
        <c:majorTickMark val="out"/>
        <c:minorTickMark val="none"/>
        <c:tickLblPos val="nextTo"/>
        <c:crossAx val="398461184"/>
        <c:crosses val="autoZero"/>
        <c:crossBetween val="between"/>
      </c:valAx>
    </c:plotArea>
    <c:plotVisOnly val="1"/>
    <c:dispBlanksAs val="gap"/>
    <c:showDLblsOverMax val="0"/>
  </c:chart>
  <c:txPr>
    <a:bodyPr/>
    <a:lstStyle/>
    <a:p>
      <a:pPr>
        <a:defRPr sz="1050"/>
      </a:pPr>
      <a:endParaRPr lang="de-DE"/>
    </a:p>
  </c:txPr>
  <c:externalData r:id="rId1">
    <c:autoUpdate val="1"/>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39"/>
    </mc:Choice>
    <mc:Fallback>
      <c:style val="39"/>
    </mc:Fallback>
  </mc:AlternateContent>
  <c:chart>
    <c:autoTitleDeleted val="1"/>
    <c:plotArea>
      <c:layout/>
      <c:barChart>
        <c:barDir val="col"/>
        <c:grouping val="clustered"/>
        <c:varyColors val="0"/>
        <c:ser>
          <c:idx val="0"/>
          <c:order val="0"/>
          <c:tx>
            <c:strRef>
              <c:f>Tabelle1!$B$1</c:f>
              <c:strCache>
                <c:ptCount val="1"/>
                <c:pt idx="0">
                  <c:v>Datenreihe 1</c:v>
                </c:pt>
              </c:strCache>
            </c:strRef>
          </c:tx>
          <c:invertIfNegative val="0"/>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17</c:v>
                </c:pt>
                <c:pt idx="10">
                  <c:v>20</c:v>
                </c:pt>
                <c:pt idx="11">
                  <c:v>22</c:v>
                </c:pt>
                <c:pt idx="12">
                  <c:v>28</c:v>
                </c:pt>
                <c:pt idx="13">
                  <c:v>30</c:v>
                </c:pt>
                <c:pt idx="14">
                  <c:v>33</c:v>
                </c:pt>
                <c:pt idx="15">
                  <c:v>36</c:v>
                </c:pt>
                <c:pt idx="16">
                  <c:v>40</c:v>
                </c:pt>
              </c:numCache>
            </c:numRef>
          </c:val>
        </c:ser>
        <c:dLbls>
          <c:showLegendKey val="0"/>
          <c:showVal val="0"/>
          <c:showCatName val="0"/>
          <c:showSerName val="0"/>
          <c:showPercent val="0"/>
          <c:showBubbleSize val="0"/>
        </c:dLbls>
        <c:gapWidth val="150"/>
        <c:axId val="398512128"/>
        <c:axId val="398513664"/>
      </c:barChart>
      <c:catAx>
        <c:axId val="398512128"/>
        <c:scaling>
          <c:orientation val="minMax"/>
        </c:scaling>
        <c:delete val="0"/>
        <c:axPos val="b"/>
        <c:numFmt formatCode="General" sourceLinked="1"/>
        <c:majorTickMark val="out"/>
        <c:minorTickMark val="none"/>
        <c:tickLblPos val="nextTo"/>
        <c:crossAx val="398513664"/>
        <c:crosses val="autoZero"/>
        <c:auto val="1"/>
        <c:lblAlgn val="ctr"/>
        <c:lblOffset val="100"/>
        <c:noMultiLvlLbl val="0"/>
      </c:catAx>
      <c:valAx>
        <c:axId val="398513664"/>
        <c:scaling>
          <c:orientation val="minMax"/>
        </c:scaling>
        <c:delete val="0"/>
        <c:axPos val="l"/>
        <c:majorGridlines/>
        <c:numFmt formatCode="General" sourceLinked="1"/>
        <c:majorTickMark val="out"/>
        <c:minorTickMark val="none"/>
        <c:tickLblPos val="nextTo"/>
        <c:crossAx val="398512128"/>
        <c:crosses val="autoZero"/>
        <c:crossBetween val="between"/>
      </c:valAx>
    </c:plotArea>
    <c:plotVisOnly val="1"/>
    <c:dispBlanksAs val="gap"/>
    <c:showDLblsOverMax val="0"/>
  </c:chart>
  <c:txPr>
    <a:bodyPr/>
    <a:lstStyle/>
    <a:p>
      <a:pPr>
        <a:defRPr sz="1050"/>
      </a:pPr>
      <a:endParaRPr lang="de-DE"/>
    </a:p>
  </c:txPr>
  <c:externalData r:id="rId1">
    <c:autoUpdate val="1"/>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1"/>
  <c:lang val="de-DE"/>
  <c:roundedCorners val="1"/>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1"/>
        <c:ser>
          <c:idx val="0"/>
          <c:order val="0"/>
          <c:tx>
            <c:strRef>
              <c:f>Tabelle1!$B$1</c:f>
              <c:strCache>
                <c:ptCount val="1"/>
                <c:pt idx="0">
                  <c:v>Datenreihe 1</c:v>
                </c:pt>
              </c:strCache>
            </c:strRef>
          </c:tx>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mooth val="1"/>
        </c:ser>
        <c:ser>
          <c:idx val="1"/>
          <c:order val="1"/>
          <c:tx>
            <c:strRef>
              <c:f>Tabelle1!$C$1</c:f>
              <c:strCache>
                <c:ptCount val="1"/>
                <c:pt idx="0">
                  <c:v>Datenreihe 2</c:v>
                </c:pt>
              </c:strCache>
            </c:strRef>
          </c:tx>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mooth val="1"/>
        </c:ser>
        <c:ser>
          <c:idx val="2"/>
          <c:order val="2"/>
          <c:tx>
            <c:strRef>
              <c:f>Tabelle1!$D$1</c:f>
              <c:strCache>
                <c:ptCount val="1"/>
                <c:pt idx="0">
                  <c:v>Datenreihe 3</c:v>
                </c:pt>
              </c:strCache>
            </c:strRef>
          </c:tx>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mooth val="1"/>
        </c:ser>
        <c:dLbls>
          <c:showLegendKey val="0"/>
          <c:showVal val="0"/>
          <c:showCatName val="0"/>
          <c:showSerName val="0"/>
          <c:showPercent val="0"/>
          <c:showBubbleSize val="0"/>
        </c:dLbls>
        <c:marker val="1"/>
        <c:smooth val="0"/>
        <c:axId val="418383744"/>
        <c:axId val="418385280"/>
      </c:lineChart>
      <c:catAx>
        <c:axId val="418383744"/>
        <c:scaling>
          <c:orientation val="minMax"/>
        </c:scaling>
        <c:delete val="1"/>
        <c:axPos val="b"/>
        <c:majorTickMark val="none"/>
        <c:minorTickMark val="cross"/>
        <c:tickLblPos val="none"/>
        <c:crossAx val="418385280"/>
        <c:crosses val="autoZero"/>
        <c:auto val="1"/>
        <c:lblAlgn val="ctr"/>
        <c:lblOffset val="100"/>
        <c:noMultiLvlLbl val="1"/>
      </c:catAx>
      <c:valAx>
        <c:axId val="418385280"/>
        <c:scaling>
          <c:orientation val="minMax"/>
        </c:scaling>
        <c:delete val="1"/>
        <c:axPos val="l"/>
        <c:majorGridlines/>
        <c:numFmt formatCode="General" sourceLinked="1"/>
        <c:majorTickMark val="none"/>
        <c:minorTickMark val="cross"/>
        <c:tickLblPos val="nextTo"/>
        <c:crossAx val="418383744"/>
        <c:crosses val="autoZero"/>
        <c:crossBetween val="between"/>
      </c:valAx>
    </c:plotArea>
    <c:plotVisOnly val="1"/>
    <c:dispBlanksAs val="gap"/>
    <c:showDLblsOverMax val="1"/>
  </c:chart>
  <c:txPr>
    <a:bodyPr/>
    <a:lstStyle/>
    <a:p>
      <a:pPr>
        <a:defRPr sz="1800"/>
      </a:pPr>
      <a:endParaRPr lang="de-DE"/>
    </a:p>
  </c:txPr>
  <c:externalData r:id="rId1">
    <c:autoUpdate val="1"/>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45"/>
    </mc:Choice>
    <mc:Fallback>
      <c:style val="45"/>
    </mc:Fallback>
  </mc:AlternateContent>
  <c:chart>
    <c:autoTitleDeleted val="1"/>
    <c:plotArea>
      <c:layout/>
      <c:barChart>
        <c:barDir val="col"/>
        <c:grouping val="clustered"/>
        <c:varyColors val="0"/>
        <c:ser>
          <c:idx val="0"/>
          <c:order val="0"/>
          <c:tx>
            <c:strRef>
              <c:f>Tabelle1!$B$1</c:f>
              <c:strCache>
                <c:ptCount val="1"/>
                <c:pt idx="0">
                  <c:v>Datenreihe 1</c:v>
                </c:pt>
              </c:strCache>
            </c:strRef>
          </c:tx>
          <c:invertIfNegative val="0"/>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17</c:v>
                </c:pt>
                <c:pt idx="10">
                  <c:v>20</c:v>
                </c:pt>
                <c:pt idx="11">
                  <c:v>22</c:v>
                </c:pt>
                <c:pt idx="12">
                  <c:v>28</c:v>
                </c:pt>
                <c:pt idx="13">
                  <c:v>30</c:v>
                </c:pt>
                <c:pt idx="14">
                  <c:v>33</c:v>
                </c:pt>
                <c:pt idx="15">
                  <c:v>36</c:v>
                </c:pt>
                <c:pt idx="16">
                  <c:v>40</c:v>
                </c:pt>
              </c:numCache>
            </c:numRef>
          </c:val>
        </c:ser>
        <c:dLbls>
          <c:showLegendKey val="0"/>
          <c:showVal val="0"/>
          <c:showCatName val="0"/>
          <c:showSerName val="0"/>
          <c:showPercent val="0"/>
          <c:showBubbleSize val="0"/>
        </c:dLbls>
        <c:gapWidth val="150"/>
        <c:axId val="384324736"/>
        <c:axId val="384326272"/>
      </c:barChart>
      <c:catAx>
        <c:axId val="384324736"/>
        <c:scaling>
          <c:orientation val="minMax"/>
        </c:scaling>
        <c:delete val="0"/>
        <c:axPos val="b"/>
        <c:numFmt formatCode="General" sourceLinked="1"/>
        <c:majorTickMark val="out"/>
        <c:minorTickMark val="none"/>
        <c:tickLblPos val="nextTo"/>
        <c:crossAx val="384326272"/>
        <c:crosses val="autoZero"/>
        <c:auto val="1"/>
        <c:lblAlgn val="ctr"/>
        <c:lblOffset val="100"/>
        <c:noMultiLvlLbl val="0"/>
      </c:catAx>
      <c:valAx>
        <c:axId val="384326272"/>
        <c:scaling>
          <c:orientation val="minMax"/>
        </c:scaling>
        <c:delete val="0"/>
        <c:axPos val="l"/>
        <c:majorGridlines/>
        <c:numFmt formatCode="General" sourceLinked="1"/>
        <c:majorTickMark val="out"/>
        <c:minorTickMark val="none"/>
        <c:tickLblPos val="nextTo"/>
        <c:crossAx val="384324736"/>
        <c:crosses val="autoZero"/>
        <c:crossBetween val="between"/>
      </c:valAx>
    </c:plotArea>
    <c:plotVisOnly val="1"/>
    <c:dispBlanksAs val="gap"/>
    <c:showDLblsOverMax val="0"/>
  </c:chart>
  <c:txPr>
    <a:bodyPr/>
    <a:lstStyle/>
    <a:p>
      <a:pPr>
        <a:defRPr sz="1100"/>
      </a:pPr>
      <a:endParaRPr lang="de-DE"/>
    </a:p>
  </c:txPr>
  <c:externalData r:id="rId1">
    <c:autoUpdate val="1"/>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de-DE"/>
  <c:roundedCorners val="1"/>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lineChart>
        <c:grouping val="standard"/>
        <c:varyColors val="1"/>
        <c:ser>
          <c:idx val="0"/>
          <c:order val="0"/>
          <c:tx>
            <c:strRef>
              <c:f>Tabelle1!$B$1</c:f>
              <c:strCache>
                <c:ptCount val="1"/>
                <c:pt idx="0">
                  <c:v>Datenreihe 1</c:v>
                </c:pt>
              </c:strCache>
            </c:strRef>
          </c:tx>
          <c:cat>
            <c:strRef>
              <c:f>Tabelle1!$A$2:$A$17</c:f>
              <c:strCache>
                <c:ptCount val="16"/>
                <c:pt idx="0">
                  <c:v>Kategorie 1</c:v>
                </c:pt>
                <c:pt idx="1">
                  <c:v>Kategorie 2</c:v>
                </c:pt>
                <c:pt idx="2">
                  <c:v>Kategorie 3</c:v>
                </c:pt>
                <c:pt idx="3">
                  <c:v>Kategorie 4</c:v>
                </c:pt>
                <c:pt idx="4">
                  <c:v>Kategorie 1</c:v>
                </c:pt>
                <c:pt idx="5">
                  <c:v>Kategorie 2</c:v>
                </c:pt>
                <c:pt idx="6">
                  <c:v>Kategorie 3</c:v>
                </c:pt>
                <c:pt idx="7">
                  <c:v>Kategorie 4</c:v>
                </c:pt>
                <c:pt idx="8">
                  <c:v>Kategorie 1</c:v>
                </c:pt>
                <c:pt idx="9">
                  <c:v>Kategorie 2</c:v>
                </c:pt>
                <c:pt idx="10">
                  <c:v>Kategorie 3</c:v>
                </c:pt>
                <c:pt idx="11">
                  <c:v>Kategorie 4</c:v>
                </c:pt>
                <c:pt idx="12">
                  <c:v>Kategorie 1</c:v>
                </c:pt>
                <c:pt idx="13">
                  <c:v>Kategorie 2</c:v>
                </c:pt>
                <c:pt idx="14">
                  <c:v>Kategorie 3</c:v>
                </c:pt>
                <c:pt idx="15">
                  <c:v>Kategorie 4</c:v>
                </c:pt>
              </c:strCache>
            </c:strRef>
          </c:cat>
          <c:val>
            <c:numRef>
              <c:f>Tabelle1!$B$2:$B$17</c:f>
              <c:numCache>
                <c:formatCode>General</c:formatCode>
                <c:ptCount val="16"/>
                <c:pt idx="0">
                  <c:v>4.3</c:v>
                </c:pt>
                <c:pt idx="1">
                  <c:v>2.5</c:v>
                </c:pt>
                <c:pt idx="2">
                  <c:v>3.5</c:v>
                </c:pt>
                <c:pt idx="3">
                  <c:v>4.5</c:v>
                </c:pt>
                <c:pt idx="4">
                  <c:v>4.3</c:v>
                </c:pt>
                <c:pt idx="5">
                  <c:v>2.5</c:v>
                </c:pt>
                <c:pt idx="6">
                  <c:v>22</c:v>
                </c:pt>
                <c:pt idx="7">
                  <c:v>4.5</c:v>
                </c:pt>
                <c:pt idx="8">
                  <c:v>4.3</c:v>
                </c:pt>
                <c:pt idx="9">
                  <c:v>2.5</c:v>
                </c:pt>
                <c:pt idx="10">
                  <c:v>3.5</c:v>
                </c:pt>
                <c:pt idx="11">
                  <c:v>4.5</c:v>
                </c:pt>
                <c:pt idx="12">
                  <c:v>21</c:v>
                </c:pt>
                <c:pt idx="13">
                  <c:v>2.5</c:v>
                </c:pt>
                <c:pt idx="14">
                  <c:v>3.5</c:v>
                </c:pt>
                <c:pt idx="15">
                  <c:v>4.5</c:v>
                </c:pt>
              </c:numCache>
            </c:numRef>
          </c:val>
          <c:smooth val="1"/>
        </c:ser>
        <c:ser>
          <c:idx val="1"/>
          <c:order val="1"/>
          <c:tx>
            <c:strRef>
              <c:f>Tabelle1!$C$1</c:f>
              <c:strCache>
                <c:ptCount val="1"/>
                <c:pt idx="0">
                  <c:v>Datenreihe 2</c:v>
                </c:pt>
              </c:strCache>
            </c:strRef>
          </c:tx>
          <c:cat>
            <c:strRef>
              <c:f>Tabelle1!$A$2:$A$17</c:f>
              <c:strCache>
                <c:ptCount val="16"/>
                <c:pt idx="0">
                  <c:v>Kategorie 1</c:v>
                </c:pt>
                <c:pt idx="1">
                  <c:v>Kategorie 2</c:v>
                </c:pt>
                <c:pt idx="2">
                  <c:v>Kategorie 3</c:v>
                </c:pt>
                <c:pt idx="3">
                  <c:v>Kategorie 4</c:v>
                </c:pt>
                <c:pt idx="4">
                  <c:v>Kategorie 1</c:v>
                </c:pt>
                <c:pt idx="5">
                  <c:v>Kategorie 2</c:v>
                </c:pt>
                <c:pt idx="6">
                  <c:v>Kategorie 3</c:v>
                </c:pt>
                <c:pt idx="7">
                  <c:v>Kategorie 4</c:v>
                </c:pt>
                <c:pt idx="8">
                  <c:v>Kategorie 1</c:v>
                </c:pt>
                <c:pt idx="9">
                  <c:v>Kategorie 2</c:v>
                </c:pt>
                <c:pt idx="10">
                  <c:v>Kategorie 3</c:v>
                </c:pt>
                <c:pt idx="11">
                  <c:v>Kategorie 4</c:v>
                </c:pt>
                <c:pt idx="12">
                  <c:v>Kategorie 1</c:v>
                </c:pt>
                <c:pt idx="13">
                  <c:v>Kategorie 2</c:v>
                </c:pt>
                <c:pt idx="14">
                  <c:v>Kategorie 3</c:v>
                </c:pt>
                <c:pt idx="15">
                  <c:v>Kategorie 4</c:v>
                </c:pt>
              </c:strCache>
            </c:strRef>
          </c:cat>
          <c:val>
            <c:numRef>
              <c:f>Tabelle1!$C$2:$C$17</c:f>
              <c:numCache>
                <c:formatCode>General</c:formatCode>
                <c:ptCount val="16"/>
                <c:pt idx="0">
                  <c:v>2.4</c:v>
                </c:pt>
                <c:pt idx="1">
                  <c:v>4.4000000000000004</c:v>
                </c:pt>
                <c:pt idx="2">
                  <c:v>1.8</c:v>
                </c:pt>
                <c:pt idx="3">
                  <c:v>2.8</c:v>
                </c:pt>
                <c:pt idx="4">
                  <c:v>2.4</c:v>
                </c:pt>
                <c:pt idx="5">
                  <c:v>4.4000000000000004</c:v>
                </c:pt>
                <c:pt idx="6">
                  <c:v>1.8</c:v>
                </c:pt>
                <c:pt idx="7">
                  <c:v>2.8</c:v>
                </c:pt>
                <c:pt idx="8">
                  <c:v>3</c:v>
                </c:pt>
                <c:pt idx="9">
                  <c:v>12</c:v>
                </c:pt>
                <c:pt idx="10">
                  <c:v>1.8</c:v>
                </c:pt>
                <c:pt idx="11">
                  <c:v>2.8</c:v>
                </c:pt>
                <c:pt idx="12">
                  <c:v>2.4</c:v>
                </c:pt>
                <c:pt idx="13">
                  <c:v>4.4000000000000004</c:v>
                </c:pt>
                <c:pt idx="14">
                  <c:v>1.8</c:v>
                </c:pt>
                <c:pt idx="15">
                  <c:v>2.8</c:v>
                </c:pt>
              </c:numCache>
            </c:numRef>
          </c:val>
          <c:smooth val="1"/>
        </c:ser>
        <c:ser>
          <c:idx val="2"/>
          <c:order val="2"/>
          <c:tx>
            <c:strRef>
              <c:f>Tabelle1!$D$1</c:f>
              <c:strCache>
                <c:ptCount val="1"/>
                <c:pt idx="0">
                  <c:v>Datenreihe 3</c:v>
                </c:pt>
              </c:strCache>
            </c:strRef>
          </c:tx>
          <c:cat>
            <c:strRef>
              <c:f>Tabelle1!$A$2:$A$17</c:f>
              <c:strCache>
                <c:ptCount val="16"/>
                <c:pt idx="0">
                  <c:v>Kategorie 1</c:v>
                </c:pt>
                <c:pt idx="1">
                  <c:v>Kategorie 2</c:v>
                </c:pt>
                <c:pt idx="2">
                  <c:v>Kategorie 3</c:v>
                </c:pt>
                <c:pt idx="3">
                  <c:v>Kategorie 4</c:v>
                </c:pt>
                <c:pt idx="4">
                  <c:v>Kategorie 1</c:v>
                </c:pt>
                <c:pt idx="5">
                  <c:v>Kategorie 2</c:v>
                </c:pt>
                <c:pt idx="6">
                  <c:v>Kategorie 3</c:v>
                </c:pt>
                <c:pt idx="7">
                  <c:v>Kategorie 4</c:v>
                </c:pt>
                <c:pt idx="8">
                  <c:v>Kategorie 1</c:v>
                </c:pt>
                <c:pt idx="9">
                  <c:v>Kategorie 2</c:v>
                </c:pt>
                <c:pt idx="10">
                  <c:v>Kategorie 3</c:v>
                </c:pt>
                <c:pt idx="11">
                  <c:v>Kategorie 4</c:v>
                </c:pt>
                <c:pt idx="12">
                  <c:v>Kategorie 1</c:v>
                </c:pt>
                <c:pt idx="13">
                  <c:v>Kategorie 2</c:v>
                </c:pt>
                <c:pt idx="14">
                  <c:v>Kategorie 3</c:v>
                </c:pt>
                <c:pt idx="15">
                  <c:v>Kategorie 4</c:v>
                </c:pt>
              </c:strCache>
            </c:strRef>
          </c:cat>
          <c:val>
            <c:numRef>
              <c:f>Tabelle1!$D$2:$D$17</c:f>
              <c:numCache>
                <c:formatCode>General</c:formatCode>
                <c:ptCount val="16"/>
                <c:pt idx="0">
                  <c:v>2</c:v>
                </c:pt>
                <c:pt idx="1">
                  <c:v>2</c:v>
                </c:pt>
                <c:pt idx="2">
                  <c:v>3</c:v>
                </c:pt>
                <c:pt idx="3">
                  <c:v>5</c:v>
                </c:pt>
                <c:pt idx="4">
                  <c:v>2</c:v>
                </c:pt>
                <c:pt idx="5">
                  <c:v>2</c:v>
                </c:pt>
                <c:pt idx="6">
                  <c:v>3</c:v>
                </c:pt>
                <c:pt idx="7">
                  <c:v>5</c:v>
                </c:pt>
                <c:pt idx="8">
                  <c:v>2</c:v>
                </c:pt>
                <c:pt idx="9">
                  <c:v>2</c:v>
                </c:pt>
                <c:pt idx="10">
                  <c:v>3</c:v>
                </c:pt>
                <c:pt idx="11">
                  <c:v>5</c:v>
                </c:pt>
                <c:pt idx="12">
                  <c:v>2</c:v>
                </c:pt>
                <c:pt idx="13">
                  <c:v>23</c:v>
                </c:pt>
                <c:pt idx="14">
                  <c:v>3</c:v>
                </c:pt>
                <c:pt idx="15">
                  <c:v>5</c:v>
                </c:pt>
              </c:numCache>
            </c:numRef>
          </c:val>
          <c:smooth val="1"/>
        </c:ser>
        <c:dLbls>
          <c:showLegendKey val="0"/>
          <c:showVal val="0"/>
          <c:showCatName val="0"/>
          <c:showSerName val="0"/>
          <c:showPercent val="0"/>
          <c:showBubbleSize val="0"/>
        </c:dLbls>
        <c:marker val="1"/>
        <c:smooth val="0"/>
        <c:axId val="429628032"/>
        <c:axId val="429633920"/>
      </c:lineChart>
      <c:catAx>
        <c:axId val="429628032"/>
        <c:scaling>
          <c:orientation val="minMax"/>
        </c:scaling>
        <c:delete val="1"/>
        <c:axPos val="b"/>
        <c:majorTickMark val="cross"/>
        <c:minorTickMark val="cross"/>
        <c:tickLblPos val="none"/>
        <c:crossAx val="429633920"/>
        <c:crosses val="autoZero"/>
        <c:auto val="1"/>
        <c:lblAlgn val="ctr"/>
        <c:lblOffset val="100"/>
        <c:noMultiLvlLbl val="1"/>
      </c:catAx>
      <c:valAx>
        <c:axId val="429633920"/>
        <c:scaling>
          <c:orientation val="minMax"/>
        </c:scaling>
        <c:delete val="1"/>
        <c:axPos val="l"/>
        <c:majorGridlines/>
        <c:numFmt formatCode="General" sourceLinked="1"/>
        <c:majorTickMark val="cross"/>
        <c:minorTickMark val="cross"/>
        <c:tickLblPos val="nextTo"/>
        <c:crossAx val="429628032"/>
        <c:crosses val="autoZero"/>
        <c:crossBetween val="between"/>
      </c:valAx>
    </c:plotArea>
    <c:plotVisOnly val="1"/>
    <c:dispBlanksAs val="gap"/>
    <c:showDLblsOverMax val="1"/>
  </c:chart>
  <c:txPr>
    <a:bodyPr/>
    <a:lstStyle/>
    <a:p>
      <a:pPr>
        <a:defRPr sz="1800"/>
      </a:pPr>
      <a:endParaRPr lang="de-DE"/>
    </a:p>
  </c:txPr>
  <c:externalData r:id="rId1">
    <c:autoUpdate val="1"/>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1"/>
  <c:lang val="de-DE"/>
  <c:roundedCorners val="1"/>
  <c:style val="18"/>
  <c:chart>
    <c:autoTitleDeleted val="1"/>
    <c:plotArea>
      <c:layout/>
      <c:lineChart>
        <c:grouping val="standard"/>
        <c:varyColors val="1"/>
        <c:ser>
          <c:idx val="0"/>
          <c:order val="0"/>
          <c:tx>
            <c:strRef>
              <c:f>Tabelle1!$B$1</c:f>
              <c:strCache>
                <c:ptCount val="1"/>
                <c:pt idx="0">
                  <c:v>Datenreihe 1</c:v>
                </c:pt>
              </c:strCache>
            </c:strRef>
          </c:tx>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mooth val="1"/>
        </c:ser>
        <c:ser>
          <c:idx val="1"/>
          <c:order val="1"/>
          <c:tx>
            <c:strRef>
              <c:f>Tabelle1!$C$1</c:f>
              <c:strCache>
                <c:ptCount val="1"/>
                <c:pt idx="0">
                  <c:v>Datenreihe 2</c:v>
                </c:pt>
              </c:strCache>
            </c:strRef>
          </c:tx>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mooth val="1"/>
        </c:ser>
        <c:ser>
          <c:idx val="2"/>
          <c:order val="2"/>
          <c:tx>
            <c:strRef>
              <c:f>Tabelle1!$D$1</c:f>
              <c:strCache>
                <c:ptCount val="1"/>
                <c:pt idx="0">
                  <c:v>Datenreihe 3</c:v>
                </c:pt>
              </c:strCache>
            </c:strRef>
          </c:tx>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mooth val="1"/>
        </c:ser>
        <c:dLbls>
          <c:showLegendKey val="0"/>
          <c:showVal val="0"/>
          <c:showCatName val="0"/>
          <c:showSerName val="0"/>
          <c:showPercent val="0"/>
          <c:showBubbleSize val="0"/>
        </c:dLbls>
        <c:marker val="1"/>
        <c:smooth val="0"/>
        <c:axId val="429648128"/>
        <c:axId val="429649920"/>
      </c:lineChart>
      <c:catAx>
        <c:axId val="429648128"/>
        <c:scaling>
          <c:orientation val="minMax"/>
        </c:scaling>
        <c:delete val="1"/>
        <c:axPos val="b"/>
        <c:majorTickMark val="cross"/>
        <c:minorTickMark val="cross"/>
        <c:tickLblPos val="none"/>
        <c:crossAx val="429649920"/>
        <c:crosses val="autoZero"/>
        <c:auto val="1"/>
        <c:lblAlgn val="ctr"/>
        <c:lblOffset val="100"/>
        <c:noMultiLvlLbl val="1"/>
      </c:catAx>
      <c:valAx>
        <c:axId val="429649920"/>
        <c:scaling>
          <c:orientation val="minMax"/>
        </c:scaling>
        <c:delete val="1"/>
        <c:axPos val="l"/>
        <c:majorGridlines/>
        <c:minorGridlines/>
        <c:numFmt formatCode="General" sourceLinked="1"/>
        <c:majorTickMark val="cross"/>
        <c:minorTickMark val="cross"/>
        <c:tickLblPos val="nextTo"/>
        <c:crossAx val="429648128"/>
        <c:crosses val="autoZero"/>
        <c:crossBetween val="between"/>
      </c:valAx>
    </c:plotArea>
    <c:plotVisOnly val="1"/>
    <c:dispBlanksAs val="gap"/>
    <c:showDLblsOverMax val="1"/>
  </c:chart>
  <c:txPr>
    <a:bodyPr/>
    <a:lstStyle/>
    <a:p>
      <a:pPr>
        <a:defRPr sz="1800"/>
      </a:pPr>
      <a:endParaRPr lang="de-DE"/>
    </a:p>
  </c:txPr>
  <c:externalData r:id="rId1">
    <c:autoUpdate val="1"/>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lineChart>
        <c:grouping val="stacked"/>
        <c:varyColors val="0"/>
        <c:ser>
          <c:idx val="0"/>
          <c:order val="0"/>
          <c:tx>
            <c:strRef>
              <c:f>Tabelle1!$B$1</c:f>
              <c:strCache>
                <c:ptCount val="1"/>
                <c:pt idx="0">
                  <c:v>Datenreihe 1</c:v>
                </c:pt>
              </c:strCache>
            </c:strRef>
          </c:tx>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17</c:v>
                </c:pt>
                <c:pt idx="10">
                  <c:v>20</c:v>
                </c:pt>
                <c:pt idx="11">
                  <c:v>22</c:v>
                </c:pt>
                <c:pt idx="12">
                  <c:v>28</c:v>
                </c:pt>
                <c:pt idx="13">
                  <c:v>30</c:v>
                </c:pt>
                <c:pt idx="14">
                  <c:v>33</c:v>
                </c:pt>
                <c:pt idx="15">
                  <c:v>36</c:v>
                </c:pt>
                <c:pt idx="16">
                  <c:v>40</c:v>
                </c:pt>
              </c:numCache>
            </c:numRef>
          </c:val>
          <c:smooth val="0"/>
        </c:ser>
        <c:ser>
          <c:idx val="1"/>
          <c:order val="1"/>
          <c:tx>
            <c:strRef>
              <c:f>Tabelle1!$C$1</c:f>
              <c:strCache>
                <c:ptCount val="1"/>
                <c:pt idx="0">
                  <c:v>Datenreihe 2</c:v>
                </c:pt>
              </c:strCache>
            </c:strRef>
          </c:tx>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Tabelle1!$C$2:$C$18</c:f>
              <c:numCache>
                <c:formatCode>General</c:formatCode>
                <c:ptCount val="17"/>
                <c:pt idx="0">
                  <c:v>2.4</c:v>
                </c:pt>
                <c:pt idx="1">
                  <c:v>4.4000000000000004</c:v>
                </c:pt>
                <c:pt idx="2">
                  <c:v>1.8</c:v>
                </c:pt>
                <c:pt idx="3">
                  <c:v>2.8</c:v>
                </c:pt>
                <c:pt idx="4">
                  <c:v>2</c:v>
                </c:pt>
                <c:pt idx="5">
                  <c:v>2.8</c:v>
                </c:pt>
                <c:pt idx="6">
                  <c:v>3</c:v>
                </c:pt>
                <c:pt idx="7">
                  <c:v>2.8</c:v>
                </c:pt>
                <c:pt idx="8">
                  <c:v>2.8</c:v>
                </c:pt>
                <c:pt idx="9">
                  <c:v>1</c:v>
                </c:pt>
                <c:pt idx="10">
                  <c:v>-2</c:v>
                </c:pt>
                <c:pt idx="11">
                  <c:v>-5</c:v>
                </c:pt>
                <c:pt idx="12">
                  <c:v>2.8</c:v>
                </c:pt>
                <c:pt idx="13">
                  <c:v>2.8</c:v>
                </c:pt>
                <c:pt idx="14">
                  <c:v>11</c:v>
                </c:pt>
                <c:pt idx="15">
                  <c:v>2.8</c:v>
                </c:pt>
                <c:pt idx="16">
                  <c:v>2.8</c:v>
                </c:pt>
              </c:numCache>
            </c:numRef>
          </c:val>
          <c:smooth val="0"/>
        </c:ser>
        <c:dLbls>
          <c:showLegendKey val="0"/>
          <c:showVal val="0"/>
          <c:showCatName val="0"/>
          <c:showSerName val="0"/>
          <c:showPercent val="0"/>
          <c:showBubbleSize val="0"/>
        </c:dLbls>
        <c:marker val="1"/>
        <c:smooth val="0"/>
        <c:axId val="429746048"/>
        <c:axId val="429747584"/>
      </c:lineChart>
      <c:catAx>
        <c:axId val="429746048"/>
        <c:scaling>
          <c:orientation val="minMax"/>
        </c:scaling>
        <c:delete val="0"/>
        <c:axPos val="b"/>
        <c:numFmt formatCode="General" sourceLinked="1"/>
        <c:majorTickMark val="out"/>
        <c:minorTickMark val="none"/>
        <c:tickLblPos val="nextTo"/>
        <c:crossAx val="429747584"/>
        <c:crosses val="autoZero"/>
        <c:auto val="1"/>
        <c:lblAlgn val="ctr"/>
        <c:lblOffset val="100"/>
        <c:noMultiLvlLbl val="0"/>
      </c:catAx>
      <c:valAx>
        <c:axId val="429747584"/>
        <c:scaling>
          <c:orientation val="minMax"/>
        </c:scaling>
        <c:delete val="1"/>
        <c:axPos val="l"/>
        <c:majorGridlines/>
        <c:numFmt formatCode="General" sourceLinked="1"/>
        <c:majorTickMark val="out"/>
        <c:minorTickMark val="none"/>
        <c:tickLblPos val="nextTo"/>
        <c:crossAx val="429746048"/>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23"/>
    </mc:Choice>
    <mc:Fallback>
      <c:style val="23"/>
    </mc:Fallback>
  </mc:AlternateContent>
  <c:chart>
    <c:autoTitleDeleted val="1"/>
    <c:plotArea>
      <c:layout/>
      <c:lineChart>
        <c:grouping val="standard"/>
        <c:varyColors val="0"/>
        <c:ser>
          <c:idx val="0"/>
          <c:order val="0"/>
          <c:tx>
            <c:strRef>
              <c:f>Tabelle1!$B$1</c:f>
              <c:strCache>
                <c:ptCount val="1"/>
                <c:pt idx="0">
                  <c:v>Datenreihe 1</c:v>
                </c:pt>
              </c:strCache>
            </c:strRef>
          </c:tx>
          <c:marker>
            <c:symbol val="none"/>
          </c:marker>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2</c:v>
                </c:pt>
                <c:pt idx="10">
                  <c:v>20</c:v>
                </c:pt>
                <c:pt idx="11">
                  <c:v>22</c:v>
                </c:pt>
                <c:pt idx="12">
                  <c:v>28</c:v>
                </c:pt>
                <c:pt idx="13">
                  <c:v>30</c:v>
                </c:pt>
                <c:pt idx="14">
                  <c:v>33</c:v>
                </c:pt>
                <c:pt idx="15">
                  <c:v>36</c:v>
                </c:pt>
                <c:pt idx="16">
                  <c:v>40</c:v>
                </c:pt>
              </c:numCache>
            </c:numRef>
          </c:val>
          <c:smooth val="0"/>
        </c:ser>
        <c:ser>
          <c:idx val="1"/>
          <c:order val="1"/>
          <c:tx>
            <c:strRef>
              <c:f>Tabelle1!$C$1</c:f>
              <c:strCache>
                <c:ptCount val="1"/>
                <c:pt idx="0">
                  <c:v>Datenreihe 2</c:v>
                </c:pt>
              </c:strCache>
            </c:strRef>
          </c:tx>
          <c:marker>
            <c:symbol val="none"/>
          </c:marker>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Tabelle1!$C$2:$C$18</c:f>
              <c:numCache>
                <c:formatCode>General</c:formatCode>
                <c:ptCount val="17"/>
                <c:pt idx="0">
                  <c:v>44</c:v>
                </c:pt>
                <c:pt idx="1">
                  <c:v>41</c:v>
                </c:pt>
                <c:pt idx="2">
                  <c:v>42</c:v>
                </c:pt>
                <c:pt idx="3">
                  <c:v>40</c:v>
                </c:pt>
                <c:pt idx="4">
                  <c:v>2.8</c:v>
                </c:pt>
                <c:pt idx="5">
                  <c:v>2.8</c:v>
                </c:pt>
                <c:pt idx="6">
                  <c:v>2.8</c:v>
                </c:pt>
                <c:pt idx="7">
                  <c:v>2.8</c:v>
                </c:pt>
                <c:pt idx="8">
                  <c:v>2.8</c:v>
                </c:pt>
                <c:pt idx="9">
                  <c:v>22</c:v>
                </c:pt>
                <c:pt idx="10">
                  <c:v>23</c:v>
                </c:pt>
                <c:pt idx="11">
                  <c:v>24</c:v>
                </c:pt>
                <c:pt idx="12">
                  <c:v>18</c:v>
                </c:pt>
                <c:pt idx="13">
                  <c:v>12</c:v>
                </c:pt>
                <c:pt idx="14">
                  <c:v>11</c:v>
                </c:pt>
                <c:pt idx="15">
                  <c:v>2.8</c:v>
                </c:pt>
                <c:pt idx="16">
                  <c:v>2.8</c:v>
                </c:pt>
              </c:numCache>
            </c:numRef>
          </c:val>
          <c:smooth val="0"/>
        </c:ser>
        <c:dLbls>
          <c:showLegendKey val="0"/>
          <c:showVal val="0"/>
          <c:showCatName val="0"/>
          <c:showSerName val="0"/>
          <c:showPercent val="0"/>
          <c:showBubbleSize val="0"/>
        </c:dLbls>
        <c:marker val="1"/>
        <c:smooth val="0"/>
        <c:axId val="429818240"/>
        <c:axId val="429819776"/>
      </c:lineChart>
      <c:catAx>
        <c:axId val="429818240"/>
        <c:scaling>
          <c:orientation val="minMax"/>
        </c:scaling>
        <c:delete val="0"/>
        <c:axPos val="b"/>
        <c:numFmt formatCode="General" sourceLinked="1"/>
        <c:majorTickMark val="out"/>
        <c:minorTickMark val="none"/>
        <c:tickLblPos val="nextTo"/>
        <c:crossAx val="429819776"/>
        <c:crosses val="autoZero"/>
        <c:auto val="1"/>
        <c:lblAlgn val="ctr"/>
        <c:lblOffset val="100"/>
        <c:noMultiLvlLbl val="0"/>
      </c:catAx>
      <c:valAx>
        <c:axId val="429819776"/>
        <c:scaling>
          <c:orientation val="minMax"/>
        </c:scaling>
        <c:delete val="1"/>
        <c:axPos val="l"/>
        <c:majorGridlines/>
        <c:numFmt formatCode="General" sourceLinked="1"/>
        <c:majorTickMark val="out"/>
        <c:minorTickMark val="none"/>
        <c:tickLblPos val="nextTo"/>
        <c:crossAx val="429818240"/>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9.6141079175484548E-2"/>
          <c:y val="0"/>
          <c:w val="0.68727052007771494"/>
          <c:h val="1"/>
        </c:manualLayout>
      </c:layout>
      <c:pieChart>
        <c:varyColors val="1"/>
        <c:ser>
          <c:idx val="0"/>
          <c:order val="0"/>
          <c:tx>
            <c:strRef>
              <c:f>Tabelle1!$B$1</c:f>
              <c:strCache>
                <c:ptCount val="1"/>
                <c:pt idx="0">
                  <c:v>Verkauf</c:v>
                </c:pt>
              </c:strCache>
            </c:strRef>
          </c:tx>
          <c:cat>
            <c:strRef>
              <c:f>Tabelle1!$A$2:$A$4</c:f>
              <c:strCache>
                <c:ptCount val="3"/>
                <c:pt idx="0">
                  <c:v>1. Quartal</c:v>
                </c:pt>
                <c:pt idx="1">
                  <c:v>2. Quartal</c:v>
                </c:pt>
                <c:pt idx="2">
                  <c:v>3. Quartal</c:v>
                </c:pt>
              </c:strCache>
            </c:strRef>
          </c:cat>
          <c:val>
            <c:numRef>
              <c:f>Tabelle1!$B$2:$B$4</c:f>
              <c:numCache>
                <c:formatCode>General</c:formatCode>
                <c:ptCount val="3"/>
                <c:pt idx="0">
                  <c:v>8.1999999999999993</c:v>
                </c:pt>
                <c:pt idx="1">
                  <c:v>3.2</c:v>
                </c:pt>
                <c:pt idx="2">
                  <c:v>1.4</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de-DE"/>
    </a:p>
  </c:txPr>
  <c:externalData r:id="rId1">
    <c:autoUpdate val="1"/>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1"/>
  <c:lang val="de-DE"/>
  <c:roundedCorners val="1"/>
  <c:style val="2"/>
  <c:chart>
    <c:autoTitleDeleted val="1"/>
    <c:plotArea>
      <c:layout/>
      <c:lineChart>
        <c:grouping val="standard"/>
        <c:varyColors val="1"/>
        <c:ser>
          <c:idx val="0"/>
          <c:order val="0"/>
          <c:tx>
            <c:strRef>
              <c:f>Tabelle1!$B$1</c:f>
              <c:strCache>
                <c:ptCount val="1"/>
                <c:pt idx="0">
                  <c:v>Datenreihe 1</c:v>
                </c:pt>
              </c:strCache>
            </c:strRef>
          </c:tx>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mooth val="1"/>
        </c:ser>
        <c:ser>
          <c:idx val="1"/>
          <c:order val="1"/>
          <c:tx>
            <c:strRef>
              <c:f>Tabelle1!$C$1</c:f>
              <c:strCache>
                <c:ptCount val="1"/>
                <c:pt idx="0">
                  <c:v>Datenreihe 2</c:v>
                </c:pt>
              </c:strCache>
            </c:strRef>
          </c:tx>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mooth val="1"/>
        </c:ser>
        <c:ser>
          <c:idx val="2"/>
          <c:order val="2"/>
          <c:tx>
            <c:strRef>
              <c:f>Tabelle1!$D$1</c:f>
              <c:strCache>
                <c:ptCount val="1"/>
                <c:pt idx="0">
                  <c:v>Datenreihe 3</c:v>
                </c:pt>
              </c:strCache>
            </c:strRef>
          </c:tx>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mooth val="1"/>
        </c:ser>
        <c:dLbls>
          <c:showLegendKey val="0"/>
          <c:showVal val="0"/>
          <c:showCatName val="0"/>
          <c:showSerName val="0"/>
          <c:showPercent val="0"/>
          <c:showBubbleSize val="0"/>
        </c:dLbls>
        <c:marker val="1"/>
        <c:smooth val="0"/>
        <c:axId val="430739840"/>
        <c:axId val="430741376"/>
      </c:lineChart>
      <c:catAx>
        <c:axId val="430739840"/>
        <c:scaling>
          <c:orientation val="minMax"/>
        </c:scaling>
        <c:delete val="1"/>
        <c:axPos val="b"/>
        <c:majorTickMark val="cross"/>
        <c:minorTickMark val="cross"/>
        <c:tickLblPos val="none"/>
        <c:crossAx val="430741376"/>
        <c:crosses val="autoZero"/>
        <c:auto val="1"/>
        <c:lblAlgn val="ctr"/>
        <c:lblOffset val="100"/>
        <c:noMultiLvlLbl val="1"/>
      </c:catAx>
      <c:valAx>
        <c:axId val="430741376"/>
        <c:scaling>
          <c:orientation val="minMax"/>
        </c:scaling>
        <c:delete val="1"/>
        <c:axPos val="l"/>
        <c:majorGridlines/>
        <c:numFmt formatCode="General" sourceLinked="1"/>
        <c:majorTickMark val="cross"/>
        <c:minorTickMark val="cross"/>
        <c:tickLblPos val="nextTo"/>
        <c:crossAx val="430739840"/>
        <c:crosses val="autoZero"/>
        <c:crossBetween val="between"/>
      </c:valAx>
    </c:plotArea>
    <c:plotVisOnly val="1"/>
    <c:dispBlanksAs val="gap"/>
    <c:showDLblsOverMax val="1"/>
  </c:chart>
  <c:txPr>
    <a:bodyPr/>
    <a:lstStyle/>
    <a:p>
      <a:pPr>
        <a:defRPr sz="1800"/>
      </a:pPr>
      <a:endParaRPr lang="de-DE"/>
    </a:p>
  </c:txPr>
  <c:externalData r:id="rId1">
    <c:autoUpdate val="1"/>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lineChart>
        <c:grouping val="stacked"/>
        <c:varyColors val="0"/>
        <c:ser>
          <c:idx val="0"/>
          <c:order val="0"/>
          <c:tx>
            <c:strRef>
              <c:f>Tabelle1!$B$1</c:f>
              <c:strCache>
                <c:ptCount val="1"/>
                <c:pt idx="0">
                  <c:v>Datenreihe 1</c:v>
                </c:pt>
              </c:strCache>
            </c:strRef>
          </c:tx>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17</c:v>
                </c:pt>
                <c:pt idx="10">
                  <c:v>20</c:v>
                </c:pt>
                <c:pt idx="11">
                  <c:v>22</c:v>
                </c:pt>
                <c:pt idx="12">
                  <c:v>28</c:v>
                </c:pt>
                <c:pt idx="13">
                  <c:v>30</c:v>
                </c:pt>
                <c:pt idx="14">
                  <c:v>33</c:v>
                </c:pt>
                <c:pt idx="15">
                  <c:v>36</c:v>
                </c:pt>
                <c:pt idx="16">
                  <c:v>40</c:v>
                </c:pt>
              </c:numCache>
            </c:numRef>
          </c:val>
          <c:smooth val="0"/>
        </c:ser>
        <c:ser>
          <c:idx val="1"/>
          <c:order val="1"/>
          <c:tx>
            <c:strRef>
              <c:f>Tabelle1!$C$1</c:f>
              <c:strCache>
                <c:ptCount val="1"/>
                <c:pt idx="0">
                  <c:v>Datenreihe 2</c:v>
                </c:pt>
              </c:strCache>
            </c:strRef>
          </c:tx>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Tabelle1!$C$2:$C$18</c:f>
              <c:numCache>
                <c:formatCode>General</c:formatCode>
                <c:ptCount val="17"/>
                <c:pt idx="0">
                  <c:v>2.4</c:v>
                </c:pt>
                <c:pt idx="1">
                  <c:v>4.4000000000000004</c:v>
                </c:pt>
                <c:pt idx="2">
                  <c:v>1.8</c:v>
                </c:pt>
                <c:pt idx="3">
                  <c:v>2.8</c:v>
                </c:pt>
                <c:pt idx="4">
                  <c:v>2</c:v>
                </c:pt>
                <c:pt idx="5">
                  <c:v>2.8</c:v>
                </c:pt>
                <c:pt idx="6">
                  <c:v>3</c:v>
                </c:pt>
                <c:pt idx="7">
                  <c:v>2.8</c:v>
                </c:pt>
                <c:pt idx="8">
                  <c:v>2.8</c:v>
                </c:pt>
                <c:pt idx="9">
                  <c:v>1</c:v>
                </c:pt>
                <c:pt idx="10">
                  <c:v>-2</c:v>
                </c:pt>
                <c:pt idx="11">
                  <c:v>-5</c:v>
                </c:pt>
                <c:pt idx="12">
                  <c:v>2.8</c:v>
                </c:pt>
                <c:pt idx="13">
                  <c:v>2.8</c:v>
                </c:pt>
                <c:pt idx="14">
                  <c:v>11</c:v>
                </c:pt>
                <c:pt idx="15">
                  <c:v>2.8</c:v>
                </c:pt>
                <c:pt idx="16">
                  <c:v>2.8</c:v>
                </c:pt>
              </c:numCache>
            </c:numRef>
          </c:val>
          <c:smooth val="0"/>
        </c:ser>
        <c:dLbls>
          <c:showLegendKey val="0"/>
          <c:showVal val="0"/>
          <c:showCatName val="0"/>
          <c:showSerName val="0"/>
          <c:showPercent val="0"/>
          <c:showBubbleSize val="0"/>
        </c:dLbls>
        <c:marker val="1"/>
        <c:smooth val="0"/>
        <c:axId val="442436608"/>
        <c:axId val="442462976"/>
      </c:lineChart>
      <c:catAx>
        <c:axId val="442436608"/>
        <c:scaling>
          <c:orientation val="minMax"/>
        </c:scaling>
        <c:delete val="0"/>
        <c:axPos val="b"/>
        <c:numFmt formatCode="General" sourceLinked="1"/>
        <c:majorTickMark val="out"/>
        <c:minorTickMark val="none"/>
        <c:tickLblPos val="nextTo"/>
        <c:crossAx val="442462976"/>
        <c:crosses val="autoZero"/>
        <c:auto val="1"/>
        <c:lblAlgn val="ctr"/>
        <c:lblOffset val="100"/>
        <c:noMultiLvlLbl val="0"/>
      </c:catAx>
      <c:valAx>
        <c:axId val="442462976"/>
        <c:scaling>
          <c:orientation val="minMax"/>
        </c:scaling>
        <c:delete val="0"/>
        <c:axPos val="l"/>
        <c:majorGridlines/>
        <c:numFmt formatCode="General" sourceLinked="1"/>
        <c:majorTickMark val="out"/>
        <c:minorTickMark val="none"/>
        <c:tickLblPos val="nextTo"/>
        <c:crossAx val="442436608"/>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23"/>
    </mc:Choice>
    <mc:Fallback>
      <c:style val="23"/>
    </mc:Fallback>
  </mc:AlternateContent>
  <c:chart>
    <c:autoTitleDeleted val="1"/>
    <c:plotArea>
      <c:layout/>
      <c:lineChart>
        <c:grouping val="standard"/>
        <c:varyColors val="0"/>
        <c:ser>
          <c:idx val="0"/>
          <c:order val="0"/>
          <c:tx>
            <c:strRef>
              <c:f>Tabelle1!$B$1</c:f>
              <c:strCache>
                <c:ptCount val="1"/>
                <c:pt idx="0">
                  <c:v>Datenreihe 1</c:v>
                </c:pt>
              </c:strCache>
            </c:strRef>
          </c:tx>
          <c:marker>
            <c:symbol val="none"/>
          </c:marker>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2</c:v>
                </c:pt>
                <c:pt idx="10">
                  <c:v>20</c:v>
                </c:pt>
                <c:pt idx="11">
                  <c:v>22</c:v>
                </c:pt>
                <c:pt idx="12">
                  <c:v>28</c:v>
                </c:pt>
                <c:pt idx="13">
                  <c:v>30</c:v>
                </c:pt>
                <c:pt idx="14">
                  <c:v>33</c:v>
                </c:pt>
                <c:pt idx="15">
                  <c:v>36</c:v>
                </c:pt>
                <c:pt idx="16">
                  <c:v>40</c:v>
                </c:pt>
              </c:numCache>
            </c:numRef>
          </c:val>
          <c:smooth val="0"/>
        </c:ser>
        <c:ser>
          <c:idx val="1"/>
          <c:order val="1"/>
          <c:tx>
            <c:strRef>
              <c:f>Tabelle1!$C$1</c:f>
              <c:strCache>
                <c:ptCount val="1"/>
                <c:pt idx="0">
                  <c:v>Datenreihe 2</c:v>
                </c:pt>
              </c:strCache>
            </c:strRef>
          </c:tx>
          <c:marker>
            <c:symbol val="none"/>
          </c:marker>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Tabelle1!$C$2:$C$18</c:f>
              <c:numCache>
                <c:formatCode>General</c:formatCode>
                <c:ptCount val="17"/>
                <c:pt idx="0">
                  <c:v>44</c:v>
                </c:pt>
                <c:pt idx="1">
                  <c:v>41</c:v>
                </c:pt>
                <c:pt idx="2">
                  <c:v>42</c:v>
                </c:pt>
                <c:pt idx="3">
                  <c:v>40</c:v>
                </c:pt>
                <c:pt idx="4">
                  <c:v>2.8</c:v>
                </c:pt>
                <c:pt idx="5">
                  <c:v>2.8</c:v>
                </c:pt>
                <c:pt idx="6">
                  <c:v>2.8</c:v>
                </c:pt>
                <c:pt idx="7">
                  <c:v>2.8</c:v>
                </c:pt>
                <c:pt idx="8">
                  <c:v>2.8</c:v>
                </c:pt>
                <c:pt idx="9">
                  <c:v>22</c:v>
                </c:pt>
                <c:pt idx="10">
                  <c:v>23</c:v>
                </c:pt>
                <c:pt idx="11">
                  <c:v>24</c:v>
                </c:pt>
                <c:pt idx="12">
                  <c:v>18</c:v>
                </c:pt>
                <c:pt idx="13">
                  <c:v>12</c:v>
                </c:pt>
                <c:pt idx="14">
                  <c:v>11</c:v>
                </c:pt>
                <c:pt idx="15">
                  <c:v>2.8</c:v>
                </c:pt>
                <c:pt idx="16">
                  <c:v>2.8</c:v>
                </c:pt>
              </c:numCache>
            </c:numRef>
          </c:val>
          <c:smooth val="0"/>
        </c:ser>
        <c:dLbls>
          <c:showLegendKey val="0"/>
          <c:showVal val="0"/>
          <c:showCatName val="0"/>
          <c:showSerName val="0"/>
          <c:showPercent val="0"/>
          <c:showBubbleSize val="0"/>
        </c:dLbls>
        <c:marker val="1"/>
        <c:smooth val="0"/>
        <c:axId val="445298176"/>
        <c:axId val="445299712"/>
      </c:lineChart>
      <c:catAx>
        <c:axId val="445298176"/>
        <c:scaling>
          <c:orientation val="minMax"/>
        </c:scaling>
        <c:delete val="0"/>
        <c:axPos val="b"/>
        <c:numFmt formatCode="General" sourceLinked="1"/>
        <c:majorTickMark val="out"/>
        <c:minorTickMark val="none"/>
        <c:tickLblPos val="nextTo"/>
        <c:crossAx val="445299712"/>
        <c:crosses val="autoZero"/>
        <c:auto val="1"/>
        <c:lblAlgn val="ctr"/>
        <c:lblOffset val="100"/>
        <c:noMultiLvlLbl val="0"/>
      </c:catAx>
      <c:valAx>
        <c:axId val="445299712"/>
        <c:scaling>
          <c:orientation val="minMax"/>
        </c:scaling>
        <c:delete val="0"/>
        <c:axPos val="l"/>
        <c:majorGridlines/>
        <c:numFmt formatCode="General" sourceLinked="1"/>
        <c:majorTickMark val="out"/>
        <c:minorTickMark val="none"/>
        <c:tickLblPos val="nextTo"/>
        <c:crossAx val="445298176"/>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charts/chart28.xml><?xml version="1.0" encoding="utf-8"?>
<c:chartSpace xmlns:c="http://schemas.openxmlformats.org/drawingml/2006/chart" xmlns:a="http://schemas.openxmlformats.org/drawingml/2006/main" xmlns:r="http://schemas.openxmlformats.org/officeDocument/2006/relationships">
  <c:date1904 val="1"/>
  <c:lang val="de-DE"/>
  <c:roundedCorners val="1"/>
  <mc:AlternateContent xmlns:mc="http://schemas.openxmlformats.org/markup-compatibility/2006">
    <mc:Choice xmlns:c14="http://schemas.microsoft.com/office/drawing/2007/8/2/chart" Requires="c14">
      <c14:style val="127"/>
    </mc:Choice>
    <mc:Fallback>
      <c:style val="27"/>
    </mc:Fallback>
  </mc:AlternateContent>
  <c:chart>
    <c:autoTitleDeleted val="1"/>
    <c:plotArea>
      <c:layout/>
      <c:pieChart>
        <c:varyColors val="1"/>
        <c:ser>
          <c:idx val="0"/>
          <c:order val="0"/>
          <c:tx>
            <c:strRef>
              <c:f>Tabelle1!$B$1</c:f>
              <c:strCache>
                <c:ptCount val="1"/>
                <c:pt idx="0">
                  <c:v>Verkauf</c:v>
                </c:pt>
              </c:strCache>
            </c:strRef>
          </c:tx>
          <c:cat>
            <c:strRef>
              <c:f>Tabelle1!$A$2:$A$5</c:f>
              <c:strCache>
                <c:ptCount val="4"/>
                <c:pt idx="0">
                  <c:v>1. Quartal</c:v>
                </c:pt>
                <c:pt idx="1">
                  <c:v>2. Quartal</c:v>
                </c:pt>
                <c:pt idx="2">
                  <c:v>3. Quartal</c:v>
                </c:pt>
                <c:pt idx="3">
                  <c:v>4. Quartal</c:v>
                </c:pt>
              </c:strCache>
            </c:strRef>
          </c:cat>
          <c:val>
            <c:numRef>
              <c:f>Tabelle1!$B$2:$B$5</c:f>
              <c:numCache>
                <c:formatCode>General</c:formatCode>
                <c:ptCount val="4"/>
                <c:pt idx="0">
                  <c:v>8.2000000000000011</c:v>
                </c:pt>
                <c:pt idx="1">
                  <c:v>3.2</c:v>
                </c:pt>
                <c:pt idx="2">
                  <c:v>1.4</c:v>
                </c:pt>
                <c:pt idx="3">
                  <c:v>1.2</c:v>
                </c:pt>
              </c:numCache>
            </c:numRef>
          </c:val>
        </c:ser>
        <c:dLbls>
          <c:showLegendKey val="0"/>
          <c:showVal val="0"/>
          <c:showCatName val="0"/>
          <c:showSerName val="0"/>
          <c:showPercent val="0"/>
          <c:showBubbleSize val="0"/>
          <c:showLeaderLines val="1"/>
        </c:dLbls>
        <c:firstSliceAng val="0"/>
      </c:pieChart>
    </c:plotArea>
    <c:plotVisOnly val="1"/>
    <c:dispBlanksAs val="zero"/>
    <c:showDLblsOverMax val="1"/>
  </c:chart>
  <c:txPr>
    <a:bodyPr/>
    <a:lstStyle/>
    <a:p>
      <a:pPr>
        <a:defRPr sz="1800"/>
      </a:pPr>
      <a:endParaRPr lang="de-DE"/>
    </a:p>
  </c:txPr>
  <c:externalData r:id="rId1">
    <c:autoUpdate val="1"/>
  </c:externalData>
</c:chartSpace>
</file>

<file path=ppt/charts/chart29.xml><?xml version="1.0" encoding="utf-8"?>
<c:chartSpace xmlns:c="http://schemas.openxmlformats.org/drawingml/2006/chart" xmlns:a="http://schemas.openxmlformats.org/drawingml/2006/main" xmlns:r="http://schemas.openxmlformats.org/officeDocument/2006/relationships">
  <c:date1904 val="1"/>
  <c:lang val="de-DE"/>
  <c:roundedCorners val="1"/>
  <mc:AlternateContent xmlns:mc="http://schemas.openxmlformats.org/markup-compatibility/2006">
    <mc:Choice xmlns:c14="http://schemas.microsoft.com/office/drawing/2007/8/2/chart" Requires="c14">
      <c14:style val="146"/>
    </mc:Choice>
    <mc:Fallback>
      <c:style val="46"/>
    </mc:Fallback>
  </mc:AlternateContent>
  <c:chart>
    <c:autoTitleDeleted val="1"/>
    <c:view3D>
      <c:rotX val="40"/>
      <c:rotY val="60"/>
      <c:rAngAx val="1"/>
    </c:view3D>
    <c:floor>
      <c:thickness val="0"/>
    </c:floor>
    <c:sideWall>
      <c:thickness val="0"/>
    </c:sideWall>
    <c:backWall>
      <c:thickness val="0"/>
    </c:backWall>
    <c:plotArea>
      <c:layout/>
      <c:bar3DChart>
        <c:barDir val="col"/>
        <c:grouping val="clustered"/>
        <c:varyColors val="1"/>
        <c:ser>
          <c:idx val="0"/>
          <c:order val="0"/>
          <c:tx>
            <c:strRef>
              <c:f>Tabelle1!$B$1</c:f>
              <c:strCache>
                <c:ptCount val="1"/>
                <c:pt idx="0">
                  <c:v>Datenreihe 1</c:v>
                </c:pt>
              </c:strCache>
            </c:strRef>
          </c:tx>
          <c:spPr>
            <a:solidFill>
              <a:srgbClr xmlns:mc="http://schemas.openxmlformats.org/markup-compatibility/2006" xmlns:a14="http://schemas.microsoft.com/office/drawing/2010/main" val="2D5081" mc:Ignorable=""/>
            </a:solidFill>
          </c:spPr>
          <c:invertIfNegative val="1"/>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extLst>
            <c:ext xmlns:c14="http://schemas.microsoft.com/office/drawing/2007/8/2/chart" uri="{6F2FDCE9-48DA-4B69-8628-5D25D57E5C99}">
              <c14:invertSolidFillFmt>
                <c14:spPr xmlns:c14="http://schemas.microsoft.com/office/drawing/2007/8/2/chart">
                  <a:solidFill>
                    <a:srgbClr xmlns:mc="http://schemas.openxmlformats.org/markup-compatibility/2006" xmlns:a14="http://schemas.microsoft.com/office/drawing/2010/main" val="FFFFFF" mc:Ignorable=""/>
                  </a:solidFill>
                </c14:spPr>
              </c14:invertSolidFillFmt>
            </c:ext>
          </c:extLst>
        </c:ser>
        <c:ser>
          <c:idx val="1"/>
          <c:order val="1"/>
          <c:tx>
            <c:strRef>
              <c:f>Tabelle1!$C$1</c:f>
              <c:strCache>
                <c:ptCount val="1"/>
                <c:pt idx="0">
                  <c:v>Datenreihe 2</c:v>
                </c:pt>
              </c:strCache>
            </c:strRef>
          </c:tx>
          <c:spPr>
            <a:solidFill>
              <a:srgbClr xmlns:mc="http://schemas.openxmlformats.org/markup-compatibility/2006" xmlns:a14="http://schemas.microsoft.com/office/drawing/2010/main" val="39639D" mc:Ignorable=""/>
            </a:solidFill>
          </c:spPr>
          <c:invertIfNegative val="1"/>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extLst>
            <c:ext xmlns:c14="http://schemas.microsoft.com/office/drawing/2007/8/2/chart" uri="{6F2FDCE9-48DA-4B69-8628-5D25D57E5C99}">
              <c14:invertSolidFillFmt>
                <c14:spPr xmlns:c14="http://schemas.microsoft.com/office/drawing/2007/8/2/chart">
                  <a:solidFill>
                    <a:srgbClr xmlns:mc="http://schemas.openxmlformats.org/markup-compatibility/2006" xmlns:a14="http://schemas.microsoft.com/office/drawing/2010/main" val="FFFFFF" mc:Ignorable=""/>
                  </a:solidFill>
                </c14:spPr>
              </c14:invertSolidFillFmt>
            </c:ext>
          </c:extLst>
        </c:ser>
        <c:ser>
          <c:idx val="2"/>
          <c:order val="2"/>
          <c:tx>
            <c:strRef>
              <c:f>Tabelle1!$D$1</c:f>
              <c:strCache>
                <c:ptCount val="1"/>
                <c:pt idx="0">
                  <c:v>Datenreihe 3</c:v>
                </c:pt>
              </c:strCache>
            </c:strRef>
          </c:tx>
          <c:spPr>
            <a:solidFill>
              <a:srgbClr xmlns:mc="http://schemas.openxmlformats.org/markup-compatibility/2006" xmlns:a14="http://schemas.microsoft.com/office/drawing/2010/main" val="A5AFC7" mc:Ignorable=""/>
            </a:solidFill>
          </c:spPr>
          <c:invertIfNegative val="1"/>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extLst>
            <c:ext xmlns:c14="http://schemas.microsoft.com/office/drawing/2007/8/2/chart" uri="{6F2FDCE9-48DA-4B69-8628-5D25D57E5C99}">
              <c14:invertSolidFillFmt>
                <c14:spPr xmlns:c14="http://schemas.microsoft.com/office/drawing/2007/8/2/chart">
                  <a:solidFill>
                    <a:srgbClr xmlns:mc="http://schemas.openxmlformats.org/markup-compatibility/2006" xmlns:a14="http://schemas.microsoft.com/office/drawing/2010/main" val="FFFFFF" mc:Ignorable=""/>
                  </a:solidFill>
                </c14:spPr>
              </c14:invertSolidFillFmt>
            </c:ext>
          </c:extLst>
        </c:ser>
        <c:dLbls>
          <c:showLegendKey val="0"/>
          <c:showVal val="0"/>
          <c:showCatName val="0"/>
          <c:showSerName val="0"/>
          <c:showPercent val="0"/>
          <c:showBubbleSize val="0"/>
        </c:dLbls>
        <c:gapWidth val="150"/>
        <c:shape val="cone"/>
        <c:axId val="447496576"/>
        <c:axId val="447498112"/>
        <c:axId val="0"/>
      </c:bar3DChart>
      <c:catAx>
        <c:axId val="447496576"/>
        <c:scaling>
          <c:orientation val="minMax"/>
        </c:scaling>
        <c:delete val="1"/>
        <c:axPos val="b"/>
        <c:majorTickMark val="cross"/>
        <c:minorTickMark val="cross"/>
        <c:tickLblPos val="none"/>
        <c:crossAx val="447498112"/>
        <c:crosses val="autoZero"/>
        <c:auto val="1"/>
        <c:lblAlgn val="ctr"/>
        <c:lblOffset val="100"/>
        <c:noMultiLvlLbl val="1"/>
      </c:catAx>
      <c:valAx>
        <c:axId val="447498112"/>
        <c:scaling>
          <c:orientation val="minMax"/>
        </c:scaling>
        <c:delete val="1"/>
        <c:axPos val="l"/>
        <c:majorGridlines/>
        <c:numFmt formatCode="General" sourceLinked="1"/>
        <c:majorTickMark val="cross"/>
        <c:minorTickMark val="cross"/>
        <c:tickLblPos val="nextTo"/>
        <c:crossAx val="447496576"/>
        <c:crosses val="autoZero"/>
        <c:crossBetween val="between"/>
      </c:valAx>
    </c:plotArea>
    <c:plotVisOnly val="1"/>
    <c:dispBlanksAs val="gap"/>
    <c:showDLblsOverMax val="1"/>
  </c:chart>
  <c:txPr>
    <a:bodyPr/>
    <a:lstStyle/>
    <a:p>
      <a:pPr>
        <a:defRPr sz="1800"/>
      </a:pPr>
      <a:endParaRPr lang="de-DE"/>
    </a:p>
  </c:txPr>
  <c:externalData r:id="rId1">
    <c:autoUpdate val="1"/>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47"/>
    </mc:Choice>
    <mc:Fallback>
      <c:style val="47"/>
    </mc:Fallback>
  </mc:AlternateContent>
  <c:chart>
    <c:autoTitleDeleted val="1"/>
    <c:plotArea>
      <c:layout/>
      <c:lineChart>
        <c:grouping val="stacked"/>
        <c:varyColors val="0"/>
        <c:ser>
          <c:idx val="0"/>
          <c:order val="0"/>
          <c:tx>
            <c:strRef>
              <c:f>Tabelle1!$B$1</c:f>
              <c:strCache>
                <c:ptCount val="1"/>
                <c:pt idx="0">
                  <c:v>Datenreihe 1</c:v>
                </c:pt>
              </c:strCache>
            </c:strRef>
          </c:tx>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17</c:v>
                </c:pt>
                <c:pt idx="10">
                  <c:v>20</c:v>
                </c:pt>
                <c:pt idx="11">
                  <c:v>22</c:v>
                </c:pt>
                <c:pt idx="12">
                  <c:v>28</c:v>
                </c:pt>
                <c:pt idx="13">
                  <c:v>30</c:v>
                </c:pt>
                <c:pt idx="14">
                  <c:v>33</c:v>
                </c:pt>
                <c:pt idx="15">
                  <c:v>36</c:v>
                </c:pt>
                <c:pt idx="16">
                  <c:v>40</c:v>
                </c:pt>
              </c:numCache>
            </c:numRef>
          </c:val>
          <c:smooth val="0"/>
        </c:ser>
        <c:ser>
          <c:idx val="1"/>
          <c:order val="1"/>
          <c:tx>
            <c:strRef>
              <c:f>Tabelle1!$C$1</c:f>
              <c:strCache>
                <c:ptCount val="1"/>
                <c:pt idx="0">
                  <c:v>Datenreihe 2</c:v>
                </c:pt>
              </c:strCache>
            </c:strRef>
          </c:tx>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Tabelle1!$C$2:$C$18</c:f>
              <c:numCache>
                <c:formatCode>General</c:formatCode>
                <c:ptCount val="17"/>
                <c:pt idx="0">
                  <c:v>2.4</c:v>
                </c:pt>
                <c:pt idx="1">
                  <c:v>4.4000000000000004</c:v>
                </c:pt>
                <c:pt idx="2">
                  <c:v>1.8</c:v>
                </c:pt>
                <c:pt idx="3">
                  <c:v>2.8</c:v>
                </c:pt>
                <c:pt idx="4">
                  <c:v>2</c:v>
                </c:pt>
                <c:pt idx="5">
                  <c:v>2.8</c:v>
                </c:pt>
                <c:pt idx="6">
                  <c:v>3</c:v>
                </c:pt>
                <c:pt idx="7">
                  <c:v>2.8</c:v>
                </c:pt>
                <c:pt idx="8">
                  <c:v>2.8</c:v>
                </c:pt>
                <c:pt idx="9">
                  <c:v>1</c:v>
                </c:pt>
                <c:pt idx="10">
                  <c:v>-2</c:v>
                </c:pt>
                <c:pt idx="11">
                  <c:v>-5</c:v>
                </c:pt>
                <c:pt idx="12">
                  <c:v>2.8</c:v>
                </c:pt>
                <c:pt idx="13">
                  <c:v>2.8</c:v>
                </c:pt>
                <c:pt idx="14">
                  <c:v>11</c:v>
                </c:pt>
                <c:pt idx="15">
                  <c:v>2.8</c:v>
                </c:pt>
                <c:pt idx="16">
                  <c:v>2.8</c:v>
                </c:pt>
              </c:numCache>
            </c:numRef>
          </c:val>
          <c:smooth val="0"/>
        </c:ser>
        <c:dLbls>
          <c:showLegendKey val="0"/>
          <c:showVal val="0"/>
          <c:showCatName val="0"/>
          <c:showSerName val="0"/>
          <c:showPercent val="0"/>
          <c:showBubbleSize val="0"/>
        </c:dLbls>
        <c:marker val="1"/>
        <c:smooth val="0"/>
        <c:axId val="385517440"/>
        <c:axId val="391477888"/>
      </c:lineChart>
      <c:catAx>
        <c:axId val="385517440"/>
        <c:scaling>
          <c:orientation val="minMax"/>
        </c:scaling>
        <c:delete val="0"/>
        <c:axPos val="b"/>
        <c:numFmt formatCode="General" sourceLinked="1"/>
        <c:majorTickMark val="out"/>
        <c:minorTickMark val="none"/>
        <c:tickLblPos val="nextTo"/>
        <c:crossAx val="391477888"/>
        <c:crosses val="autoZero"/>
        <c:auto val="1"/>
        <c:lblAlgn val="ctr"/>
        <c:lblOffset val="100"/>
        <c:noMultiLvlLbl val="0"/>
      </c:catAx>
      <c:valAx>
        <c:axId val="391477888"/>
        <c:scaling>
          <c:orientation val="minMax"/>
        </c:scaling>
        <c:delete val="0"/>
        <c:axPos val="l"/>
        <c:majorGridlines/>
        <c:numFmt formatCode="General" sourceLinked="1"/>
        <c:majorTickMark val="out"/>
        <c:minorTickMark val="none"/>
        <c:tickLblPos val="nextTo"/>
        <c:crossAx val="385517440"/>
        <c:crosses val="autoZero"/>
        <c:crossBetween val="between"/>
      </c:valAx>
    </c:plotArea>
    <c:plotVisOnly val="1"/>
    <c:dispBlanksAs val="gap"/>
    <c:showDLblsOverMax val="0"/>
  </c:chart>
  <c:txPr>
    <a:bodyPr/>
    <a:lstStyle/>
    <a:p>
      <a:pPr>
        <a:defRPr sz="1100"/>
      </a:pPr>
      <a:endParaRPr lang="de-DE"/>
    </a:p>
  </c:txPr>
  <c:externalData r:id="rId1">
    <c:autoUpdate val="1"/>
  </c:externalData>
</c:chartSpace>
</file>

<file path=ppt/charts/chart30.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45"/>
    </mc:Choice>
    <mc:Fallback>
      <c:style val="45"/>
    </mc:Fallback>
  </mc:AlternateContent>
  <c:chart>
    <c:autoTitleDeleted val="1"/>
    <c:plotArea>
      <c:layout/>
      <c:lineChart>
        <c:grouping val="standard"/>
        <c:varyColors val="0"/>
        <c:ser>
          <c:idx val="0"/>
          <c:order val="0"/>
          <c:tx>
            <c:strRef>
              <c:f>Tabelle1!$B$1</c:f>
              <c:strCache>
                <c:ptCount val="1"/>
                <c:pt idx="0">
                  <c:v>Datenreihe 1</c:v>
                </c:pt>
              </c:strCache>
            </c:strRef>
          </c:tx>
          <c:marker>
            <c:symbol val="none"/>
          </c:marker>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17</c:v>
                </c:pt>
                <c:pt idx="10">
                  <c:v>20</c:v>
                </c:pt>
                <c:pt idx="11">
                  <c:v>22</c:v>
                </c:pt>
                <c:pt idx="12">
                  <c:v>28</c:v>
                </c:pt>
                <c:pt idx="13">
                  <c:v>30</c:v>
                </c:pt>
                <c:pt idx="14">
                  <c:v>33</c:v>
                </c:pt>
                <c:pt idx="15">
                  <c:v>36</c:v>
                </c:pt>
                <c:pt idx="16">
                  <c:v>40</c:v>
                </c:pt>
              </c:numCache>
            </c:numRef>
          </c:val>
          <c:smooth val="0"/>
        </c:ser>
        <c:dLbls>
          <c:showLegendKey val="0"/>
          <c:showVal val="0"/>
          <c:showCatName val="0"/>
          <c:showSerName val="0"/>
          <c:showPercent val="0"/>
          <c:showBubbleSize val="0"/>
        </c:dLbls>
        <c:marker val="1"/>
        <c:smooth val="0"/>
        <c:axId val="448166528"/>
        <c:axId val="448405888"/>
      </c:lineChart>
      <c:catAx>
        <c:axId val="448166528"/>
        <c:scaling>
          <c:orientation val="minMax"/>
        </c:scaling>
        <c:delete val="0"/>
        <c:axPos val="b"/>
        <c:numFmt formatCode="General" sourceLinked="1"/>
        <c:majorTickMark val="out"/>
        <c:minorTickMark val="none"/>
        <c:tickLblPos val="nextTo"/>
        <c:crossAx val="448405888"/>
        <c:crosses val="autoZero"/>
        <c:auto val="1"/>
        <c:lblAlgn val="ctr"/>
        <c:lblOffset val="100"/>
        <c:noMultiLvlLbl val="0"/>
      </c:catAx>
      <c:valAx>
        <c:axId val="448405888"/>
        <c:scaling>
          <c:orientation val="minMax"/>
        </c:scaling>
        <c:delete val="0"/>
        <c:axPos val="l"/>
        <c:majorGridlines/>
        <c:numFmt formatCode="General" sourceLinked="1"/>
        <c:majorTickMark val="out"/>
        <c:minorTickMark val="none"/>
        <c:tickLblPos val="nextTo"/>
        <c:crossAx val="448166528"/>
        <c:crosses val="autoZero"/>
        <c:crossBetween val="between"/>
      </c:valAx>
    </c:plotArea>
    <c:plotVisOnly val="1"/>
    <c:dispBlanksAs val="gap"/>
    <c:showDLblsOverMax val="0"/>
  </c:chart>
  <c:txPr>
    <a:bodyPr/>
    <a:lstStyle/>
    <a:p>
      <a:pPr>
        <a:defRPr sz="1100"/>
      </a:pPr>
      <a:endParaRPr lang="de-DE"/>
    </a:p>
  </c:txPr>
  <c:externalData r:id="rId1">
    <c:autoUpdate val="1"/>
  </c:externalData>
</c:chartSpace>
</file>

<file path=ppt/charts/chart31.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Sales</a:t>
            </a:r>
          </a:p>
        </c:rich>
      </c:tx>
      <c:layout/>
      <c:overlay val="0"/>
    </c:title>
    <c:autoTitleDeleted val="0"/>
    <c:plotArea>
      <c:layout/>
      <c:pieChart>
        <c:varyColors val="1"/>
        <c:ser>
          <c:idx val="0"/>
          <c:order val="0"/>
          <c:tx>
            <c:strRef>
              <c:f>Tabelle1!$B$1</c:f>
              <c:strCache>
                <c:ptCount val="1"/>
                <c:pt idx="0">
                  <c:v>Verkauf</c:v>
                </c:pt>
              </c:strCache>
            </c:strRef>
          </c:tx>
          <c:cat>
            <c:strRef>
              <c:f>Tabelle1!$A$2:$A$5</c:f>
              <c:strCache>
                <c:ptCount val="4"/>
                <c:pt idx="0">
                  <c:v>1. Quartal</c:v>
                </c:pt>
                <c:pt idx="1">
                  <c:v>2. Quartal</c:v>
                </c:pt>
                <c:pt idx="2">
                  <c:v>3. Quartal</c:v>
                </c:pt>
                <c:pt idx="3">
                  <c:v>4. Quartal</c:v>
                </c:pt>
              </c:strCache>
            </c:strRef>
          </c:cat>
          <c:val>
            <c:numRef>
              <c:f>Tabelle1!$B$2:$B$5</c:f>
              <c:numCache>
                <c:formatCode>General</c:formatCode>
                <c:ptCount val="4"/>
                <c:pt idx="0">
                  <c:v>8.2000000000000011</c:v>
                </c:pt>
                <c:pt idx="1">
                  <c:v>3.2</c:v>
                </c:pt>
                <c:pt idx="2">
                  <c:v>1.4</c:v>
                </c:pt>
                <c:pt idx="3">
                  <c:v>1.2</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de-DE"/>
    </a:p>
  </c:txPr>
  <c:externalData r:id="rId1">
    <c:autoUpdate val="1"/>
  </c:externalData>
</c:chartSpace>
</file>

<file path=ppt/charts/chart32.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Tabelle1!$B$1</c:f>
              <c:strCache>
                <c:ptCount val="1"/>
                <c:pt idx="0">
                  <c:v>Datenreihe 1</c:v>
                </c:pt>
              </c:strCache>
            </c:strRef>
          </c:tx>
          <c:invertIfNegative val="0"/>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er>
        <c:ser>
          <c:idx val="1"/>
          <c:order val="1"/>
          <c:tx>
            <c:strRef>
              <c:f>Tabelle1!$C$1</c:f>
              <c:strCache>
                <c:ptCount val="1"/>
                <c:pt idx="0">
                  <c:v>Datenreihe 2</c:v>
                </c:pt>
              </c:strCache>
            </c:strRef>
          </c:tx>
          <c:invertIfNegative val="0"/>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er>
        <c:ser>
          <c:idx val="2"/>
          <c:order val="2"/>
          <c:tx>
            <c:strRef>
              <c:f>Tabelle1!$D$1</c:f>
              <c:strCache>
                <c:ptCount val="1"/>
                <c:pt idx="0">
                  <c:v>Datenreihe 3</c:v>
                </c:pt>
              </c:strCache>
            </c:strRef>
          </c:tx>
          <c:invertIfNegative val="0"/>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50"/>
        <c:shape val="cone"/>
        <c:axId val="381224064"/>
        <c:axId val="388860928"/>
        <c:axId val="0"/>
      </c:bar3DChart>
      <c:catAx>
        <c:axId val="381224064"/>
        <c:scaling>
          <c:orientation val="minMax"/>
        </c:scaling>
        <c:delete val="1"/>
        <c:axPos val="b"/>
        <c:majorTickMark val="out"/>
        <c:minorTickMark val="none"/>
        <c:tickLblPos val="none"/>
        <c:crossAx val="388860928"/>
        <c:crosses val="autoZero"/>
        <c:auto val="1"/>
        <c:lblAlgn val="ctr"/>
        <c:lblOffset val="100"/>
        <c:noMultiLvlLbl val="0"/>
      </c:catAx>
      <c:valAx>
        <c:axId val="388860928"/>
        <c:scaling>
          <c:orientation val="minMax"/>
        </c:scaling>
        <c:delete val="0"/>
        <c:axPos val="l"/>
        <c:majorGridlines/>
        <c:numFmt formatCode="General" sourceLinked="1"/>
        <c:majorTickMark val="out"/>
        <c:minorTickMark val="none"/>
        <c:tickLblPos val="nextTo"/>
        <c:crossAx val="381224064"/>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charts/chart33.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24"/>
    </mc:Choice>
    <mc:Fallback>
      <c:style val="24"/>
    </mc:Fallback>
  </mc:AlternateContent>
  <c:chart>
    <c:autoTitleDeleted val="0"/>
    <c:view3D>
      <c:rotX val="15"/>
      <c:rotY val="20"/>
      <c:rAngAx val="0"/>
      <c:perspective val="30"/>
    </c:view3D>
    <c:floor>
      <c:thickness val="0"/>
    </c:floor>
    <c:sideWall>
      <c:thickness val="0"/>
    </c:sideWall>
    <c:backWall>
      <c:thickness val="0"/>
    </c:backWall>
    <c:plotArea>
      <c:layout/>
      <c:surface3DChart>
        <c:wireframe val="0"/>
        <c:ser>
          <c:idx val="0"/>
          <c:order val="0"/>
          <c:tx>
            <c:strRef>
              <c:f>Tabelle1!$B$1</c:f>
              <c:strCache>
                <c:ptCount val="1"/>
                <c:pt idx="0">
                  <c:v>Datenreihe 1</c:v>
                </c:pt>
              </c:strCache>
            </c:strRef>
          </c:tx>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er>
        <c:ser>
          <c:idx val="1"/>
          <c:order val="1"/>
          <c:tx>
            <c:strRef>
              <c:f>Tabelle1!$C$1</c:f>
              <c:strCache>
                <c:ptCount val="1"/>
                <c:pt idx="0">
                  <c:v>Datenreihe 2</c:v>
                </c:pt>
              </c:strCache>
            </c:strRef>
          </c:tx>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er>
        <c:ser>
          <c:idx val="2"/>
          <c:order val="2"/>
          <c:tx>
            <c:strRef>
              <c:f>Tabelle1!$D$1</c:f>
              <c:strCache>
                <c:ptCount val="1"/>
                <c:pt idx="0">
                  <c:v>Datenreihe 3</c:v>
                </c:pt>
              </c:strCache>
            </c:strRef>
          </c:tx>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er>
        <c:bandFmts/>
        <c:axId val="432121344"/>
        <c:axId val="432358144"/>
        <c:axId val="444092416"/>
      </c:surface3DChart>
      <c:catAx>
        <c:axId val="432121344"/>
        <c:scaling>
          <c:orientation val="minMax"/>
        </c:scaling>
        <c:delete val="1"/>
        <c:axPos val="b"/>
        <c:majorTickMark val="out"/>
        <c:minorTickMark val="none"/>
        <c:tickLblPos val="none"/>
        <c:crossAx val="432358144"/>
        <c:crosses val="autoZero"/>
        <c:auto val="1"/>
        <c:lblAlgn val="ctr"/>
        <c:lblOffset val="100"/>
        <c:noMultiLvlLbl val="0"/>
      </c:catAx>
      <c:valAx>
        <c:axId val="432358144"/>
        <c:scaling>
          <c:orientation val="minMax"/>
        </c:scaling>
        <c:delete val="0"/>
        <c:axPos val="l"/>
        <c:majorGridlines/>
        <c:numFmt formatCode="General" sourceLinked="1"/>
        <c:majorTickMark val="out"/>
        <c:minorTickMark val="none"/>
        <c:tickLblPos val="nextTo"/>
        <c:crossAx val="432121344"/>
        <c:crosses val="autoZero"/>
        <c:crossBetween val="midCat"/>
      </c:valAx>
      <c:serAx>
        <c:axId val="444092416"/>
        <c:scaling>
          <c:orientation val="minMax"/>
        </c:scaling>
        <c:delete val="1"/>
        <c:axPos val="b"/>
        <c:majorTickMark val="out"/>
        <c:minorTickMark val="none"/>
        <c:tickLblPos val="none"/>
        <c:crossAx val="432358144"/>
        <c:crosses val="autoZero"/>
      </c:serAx>
    </c:plotArea>
    <c:plotVisOnly val="1"/>
    <c:dispBlanksAs val="zero"/>
    <c:showDLblsOverMax val="0"/>
  </c:chart>
  <c:txPr>
    <a:bodyPr/>
    <a:lstStyle/>
    <a:p>
      <a:pPr>
        <a:defRPr sz="1800"/>
      </a:pPr>
      <a:endParaRPr lang="de-DE"/>
    </a:p>
  </c:txPr>
  <c:externalData r:id="rId1">
    <c:autoUpdate val="1"/>
  </c:externalData>
</c:chartSpace>
</file>

<file path=ppt/charts/chart34.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lineChart>
        <c:grouping val="standard"/>
        <c:varyColors val="0"/>
        <c:ser>
          <c:idx val="0"/>
          <c:order val="0"/>
          <c:tx>
            <c:strRef>
              <c:f>Tabelle1!$B$1</c:f>
              <c:strCache>
                <c:ptCount val="1"/>
                <c:pt idx="0">
                  <c:v>Datenreihe 1</c:v>
                </c:pt>
              </c:strCache>
            </c:strRef>
          </c:tx>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mooth val="0"/>
        </c:ser>
        <c:ser>
          <c:idx val="1"/>
          <c:order val="1"/>
          <c:tx>
            <c:strRef>
              <c:f>Tabelle1!$C$1</c:f>
              <c:strCache>
                <c:ptCount val="1"/>
                <c:pt idx="0">
                  <c:v>Datenreihe 2</c:v>
                </c:pt>
              </c:strCache>
            </c:strRef>
          </c:tx>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mooth val="0"/>
        </c:ser>
        <c:ser>
          <c:idx val="2"/>
          <c:order val="2"/>
          <c:tx>
            <c:strRef>
              <c:f>Tabelle1!$D$1</c:f>
              <c:strCache>
                <c:ptCount val="1"/>
                <c:pt idx="0">
                  <c:v>Datenreihe 3</c:v>
                </c:pt>
              </c:strCache>
            </c:strRef>
          </c:tx>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mooth val="0"/>
        </c:ser>
        <c:dLbls>
          <c:showLegendKey val="0"/>
          <c:showVal val="1"/>
          <c:showCatName val="0"/>
          <c:showSerName val="0"/>
          <c:showPercent val="0"/>
          <c:showBubbleSize val="0"/>
        </c:dLbls>
        <c:marker val="1"/>
        <c:smooth val="0"/>
        <c:axId val="463026816"/>
        <c:axId val="473686784"/>
      </c:lineChart>
      <c:catAx>
        <c:axId val="463026816"/>
        <c:scaling>
          <c:orientation val="minMax"/>
        </c:scaling>
        <c:delete val="0"/>
        <c:axPos val="b"/>
        <c:majorTickMark val="none"/>
        <c:minorTickMark val="none"/>
        <c:tickLblPos val="none"/>
        <c:crossAx val="473686784"/>
        <c:crosses val="autoZero"/>
        <c:auto val="1"/>
        <c:lblAlgn val="ctr"/>
        <c:lblOffset val="100"/>
        <c:noMultiLvlLbl val="0"/>
      </c:catAx>
      <c:valAx>
        <c:axId val="473686784"/>
        <c:scaling>
          <c:orientation val="minMax"/>
        </c:scaling>
        <c:delete val="0"/>
        <c:axPos val="l"/>
        <c:majorGridlines/>
        <c:numFmt formatCode="General" sourceLinked="1"/>
        <c:majorTickMark val="none"/>
        <c:minorTickMark val="none"/>
        <c:tickLblPos val="nextTo"/>
        <c:crossAx val="463026816"/>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charts/chart35.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30"/>
    </mc:Choice>
    <mc:Fallback>
      <c:style val="30"/>
    </mc:Fallback>
  </mc:AlternateContent>
  <c:chart>
    <c:title>
      <c:tx>
        <c:rich>
          <a:bodyPr/>
          <a:lstStyle/>
          <a:p>
            <a:pPr>
              <a:defRPr/>
            </a:pPr>
            <a:r>
              <a:rPr lang="en-US"/>
              <a:t>Sales</a:t>
            </a:r>
          </a:p>
        </c:rich>
      </c:tx>
      <c:layout/>
      <c:overlay val="0"/>
    </c:title>
    <c:autoTitleDeleted val="0"/>
    <c:plotArea>
      <c:layout/>
      <c:ofPieChart>
        <c:ofPieType val="pie"/>
        <c:varyColors val="1"/>
        <c:ser>
          <c:idx val="0"/>
          <c:order val="0"/>
          <c:tx>
            <c:strRef>
              <c:f>Tabelle1!$B$1</c:f>
              <c:strCache>
                <c:ptCount val="1"/>
                <c:pt idx="0">
                  <c:v>Verkauf</c:v>
                </c:pt>
              </c:strCache>
            </c:strRef>
          </c:tx>
          <c:dLbls>
            <c:showLegendKey val="0"/>
            <c:showVal val="1"/>
            <c:showCatName val="0"/>
            <c:showSerName val="0"/>
            <c:showPercent val="0"/>
            <c:showBubbleSize val="0"/>
            <c:showLeaderLines val="1"/>
          </c:dLbls>
          <c:cat>
            <c:strRef>
              <c:f>Tabelle1!$A$2:$A$5</c:f>
              <c:strCache>
                <c:ptCount val="4"/>
                <c:pt idx="0">
                  <c:v>1. Quartal</c:v>
                </c:pt>
                <c:pt idx="1">
                  <c:v>2. Quartal</c:v>
                </c:pt>
                <c:pt idx="2">
                  <c:v>3. Quartal</c:v>
                </c:pt>
                <c:pt idx="3">
                  <c:v>4. Quartal</c:v>
                </c:pt>
              </c:strCache>
            </c:strRef>
          </c:cat>
          <c:val>
            <c:numRef>
              <c:f>Tabelle1!$B$2:$B$5</c:f>
              <c:numCache>
                <c:formatCode>General</c:formatCode>
                <c:ptCount val="4"/>
                <c:pt idx="0">
                  <c:v>8.2000000000000011</c:v>
                </c:pt>
                <c:pt idx="1">
                  <c:v>3.2</c:v>
                </c:pt>
                <c:pt idx="2">
                  <c:v>1.4</c:v>
                </c:pt>
                <c:pt idx="3">
                  <c:v>1.2</c:v>
                </c:pt>
              </c:numCache>
            </c:numRef>
          </c:val>
        </c:ser>
        <c:dLbls>
          <c:showLegendKey val="0"/>
          <c:showVal val="0"/>
          <c:showCatName val="0"/>
          <c:showSerName val="0"/>
          <c:showPercent val="0"/>
          <c:showBubbleSize val="0"/>
          <c:showLeaderLines val="1"/>
        </c:dLbls>
        <c:gapWidth val="100"/>
        <c:secondPieSize val="75"/>
        <c:serLines/>
      </c:ofPieChart>
    </c:plotArea>
    <c:plotVisOnly val="1"/>
    <c:dispBlanksAs val="gap"/>
    <c:showDLblsOverMax val="0"/>
  </c:chart>
  <c:txPr>
    <a:bodyPr/>
    <a:lstStyle/>
    <a:p>
      <a:pPr>
        <a:defRPr sz="1800"/>
      </a:pPr>
      <a:endParaRPr lang="de-DE"/>
    </a:p>
  </c:txPr>
  <c:externalData r:id="rId1">
    <c:autoUpdate val="1"/>
  </c:externalData>
</c:chartSpace>
</file>

<file path=ppt/charts/chart36.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1"/>
    <c:plotArea>
      <c:layout/>
      <c:barChart>
        <c:barDir val="col"/>
        <c:grouping val="percentStacked"/>
        <c:varyColors val="0"/>
        <c:ser>
          <c:idx val="0"/>
          <c:order val="0"/>
          <c:tx>
            <c:strRef>
              <c:f>Tabelle1!$B$1</c:f>
              <c:strCache>
                <c:ptCount val="1"/>
                <c:pt idx="0">
                  <c:v>Datenreihe 1</c:v>
                </c:pt>
              </c:strCache>
            </c:strRef>
          </c:tx>
          <c:invertIfNegative val="0"/>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er>
        <c:ser>
          <c:idx val="1"/>
          <c:order val="1"/>
          <c:tx>
            <c:strRef>
              <c:f>Tabelle1!$C$1</c:f>
              <c:strCache>
                <c:ptCount val="1"/>
                <c:pt idx="0">
                  <c:v>Datenreihe 2</c:v>
                </c:pt>
              </c:strCache>
            </c:strRef>
          </c:tx>
          <c:invertIfNegative val="0"/>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er>
        <c:ser>
          <c:idx val="2"/>
          <c:order val="2"/>
          <c:tx>
            <c:strRef>
              <c:f>Tabelle1!$D$1</c:f>
              <c:strCache>
                <c:ptCount val="1"/>
                <c:pt idx="0">
                  <c:v>Datenreihe 3</c:v>
                </c:pt>
              </c:strCache>
            </c:strRef>
          </c:tx>
          <c:invertIfNegative val="0"/>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50"/>
        <c:overlap val="100"/>
        <c:axId val="420704640"/>
        <c:axId val="420706176"/>
      </c:barChart>
      <c:catAx>
        <c:axId val="420704640"/>
        <c:scaling>
          <c:orientation val="minMax"/>
        </c:scaling>
        <c:delete val="0"/>
        <c:axPos val="b"/>
        <c:majorTickMark val="out"/>
        <c:minorTickMark val="none"/>
        <c:tickLblPos val="none"/>
        <c:crossAx val="420706176"/>
        <c:crosses val="autoZero"/>
        <c:auto val="1"/>
        <c:lblAlgn val="ctr"/>
        <c:lblOffset val="100"/>
        <c:noMultiLvlLbl val="0"/>
      </c:catAx>
      <c:valAx>
        <c:axId val="420706176"/>
        <c:scaling>
          <c:orientation val="minMax"/>
        </c:scaling>
        <c:delete val="0"/>
        <c:axPos val="l"/>
        <c:majorGridlines/>
        <c:numFmt formatCode="0%" sourceLinked="1"/>
        <c:majorTickMark val="out"/>
        <c:minorTickMark val="none"/>
        <c:tickLblPos val="nextTo"/>
        <c:crossAx val="420704640"/>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charts/chart37.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16"/>
    </mc:Choice>
    <mc:Fallback>
      <c:style val="16"/>
    </mc:Fallback>
  </mc:AlternateContent>
  <c:chart>
    <c:autoTitleDeleted val="0"/>
    <c:plotArea>
      <c:layout/>
      <c:lineChart>
        <c:grouping val="standard"/>
        <c:varyColors val="0"/>
        <c:ser>
          <c:idx val="0"/>
          <c:order val="0"/>
          <c:tx>
            <c:strRef>
              <c:f>Tabelle1!$B$1</c:f>
              <c:strCache>
                <c:ptCount val="1"/>
                <c:pt idx="0">
                  <c:v>Datenreihe 1</c:v>
                </c:pt>
              </c:strCache>
            </c:strRef>
          </c:tx>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mooth val="0"/>
        </c:ser>
        <c:ser>
          <c:idx val="1"/>
          <c:order val="1"/>
          <c:tx>
            <c:strRef>
              <c:f>Tabelle1!$C$1</c:f>
              <c:strCache>
                <c:ptCount val="1"/>
                <c:pt idx="0">
                  <c:v>Datenreihe 2</c:v>
                </c:pt>
              </c:strCache>
            </c:strRef>
          </c:tx>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mooth val="0"/>
        </c:ser>
        <c:ser>
          <c:idx val="2"/>
          <c:order val="2"/>
          <c:tx>
            <c:strRef>
              <c:f>Tabelle1!$D$1</c:f>
              <c:strCache>
                <c:ptCount val="1"/>
                <c:pt idx="0">
                  <c:v>Datenreihe 3</c:v>
                </c:pt>
              </c:strCache>
            </c:strRef>
          </c:tx>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mooth val="0"/>
        </c:ser>
        <c:dLbls>
          <c:showLegendKey val="0"/>
          <c:showVal val="0"/>
          <c:showCatName val="0"/>
          <c:showSerName val="0"/>
          <c:showPercent val="0"/>
          <c:showBubbleSize val="0"/>
        </c:dLbls>
        <c:marker val="1"/>
        <c:smooth val="0"/>
        <c:axId val="430521344"/>
        <c:axId val="430527232"/>
      </c:lineChart>
      <c:catAx>
        <c:axId val="430521344"/>
        <c:scaling>
          <c:orientation val="minMax"/>
        </c:scaling>
        <c:delete val="1"/>
        <c:axPos val="b"/>
        <c:majorTickMark val="out"/>
        <c:minorTickMark val="none"/>
        <c:tickLblPos val="none"/>
        <c:crossAx val="430527232"/>
        <c:crosses val="autoZero"/>
        <c:auto val="1"/>
        <c:lblAlgn val="ctr"/>
        <c:lblOffset val="100"/>
        <c:noMultiLvlLbl val="0"/>
      </c:catAx>
      <c:valAx>
        <c:axId val="430527232"/>
        <c:scaling>
          <c:orientation val="minMax"/>
        </c:scaling>
        <c:delete val="0"/>
        <c:axPos val="l"/>
        <c:majorGridlines/>
        <c:numFmt formatCode="General" sourceLinked="1"/>
        <c:majorTickMark val="out"/>
        <c:minorTickMark val="none"/>
        <c:tickLblPos val="nextTo"/>
        <c:crossAx val="430521344"/>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charts/chart38.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15"/>
    </mc:Choice>
    <mc:Fallback>
      <c:style val="15"/>
    </mc:Fallback>
  </mc:AlternateContent>
  <c:chart>
    <c:autoTitleDeleted val="0"/>
    <c:plotArea>
      <c:layout/>
      <c:lineChart>
        <c:grouping val="standard"/>
        <c:varyColors val="0"/>
        <c:ser>
          <c:idx val="0"/>
          <c:order val="0"/>
          <c:tx>
            <c:strRef>
              <c:f>Tabelle1!$B$1</c:f>
              <c:strCache>
                <c:ptCount val="1"/>
                <c:pt idx="0">
                  <c:v>Datenreihe 1</c:v>
                </c:pt>
              </c:strCache>
            </c:strRef>
          </c:tx>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mooth val="0"/>
        </c:ser>
        <c:ser>
          <c:idx val="1"/>
          <c:order val="1"/>
          <c:tx>
            <c:strRef>
              <c:f>Tabelle1!$C$1</c:f>
              <c:strCache>
                <c:ptCount val="1"/>
                <c:pt idx="0">
                  <c:v>Datenreihe 2</c:v>
                </c:pt>
              </c:strCache>
            </c:strRef>
          </c:tx>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mooth val="0"/>
        </c:ser>
        <c:ser>
          <c:idx val="2"/>
          <c:order val="2"/>
          <c:tx>
            <c:strRef>
              <c:f>Tabelle1!$D$1</c:f>
              <c:strCache>
                <c:ptCount val="1"/>
                <c:pt idx="0">
                  <c:v>Datenreihe 3</c:v>
                </c:pt>
              </c:strCache>
            </c:strRef>
          </c:tx>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mooth val="0"/>
        </c:ser>
        <c:dLbls>
          <c:showLegendKey val="0"/>
          <c:showVal val="0"/>
          <c:showCatName val="0"/>
          <c:showSerName val="0"/>
          <c:showPercent val="0"/>
          <c:showBubbleSize val="0"/>
        </c:dLbls>
        <c:marker val="1"/>
        <c:smooth val="0"/>
        <c:axId val="432429696"/>
        <c:axId val="432439680"/>
      </c:lineChart>
      <c:catAx>
        <c:axId val="432429696"/>
        <c:scaling>
          <c:orientation val="minMax"/>
        </c:scaling>
        <c:delete val="1"/>
        <c:axPos val="b"/>
        <c:majorTickMark val="out"/>
        <c:minorTickMark val="none"/>
        <c:tickLblPos val="none"/>
        <c:crossAx val="432439680"/>
        <c:crosses val="autoZero"/>
        <c:auto val="1"/>
        <c:lblAlgn val="ctr"/>
        <c:lblOffset val="100"/>
        <c:noMultiLvlLbl val="0"/>
      </c:catAx>
      <c:valAx>
        <c:axId val="432439680"/>
        <c:scaling>
          <c:orientation val="minMax"/>
        </c:scaling>
        <c:delete val="0"/>
        <c:axPos val="l"/>
        <c:majorGridlines/>
        <c:numFmt formatCode="General" sourceLinked="1"/>
        <c:majorTickMark val="out"/>
        <c:minorTickMark val="none"/>
        <c:tickLblPos val="nextTo"/>
        <c:crossAx val="432429696"/>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charts/chart39.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32"/>
    </mc:Choice>
    <mc:Fallback>
      <c:style val="32"/>
    </mc:Fallback>
  </mc:AlternateContent>
  <c:chart>
    <c:autoTitleDeleted val="1"/>
    <c:view3D>
      <c:rotX val="15"/>
      <c:rotY val="0"/>
      <c:rAngAx val="0"/>
      <c:perspective val="0"/>
    </c:view3D>
    <c:floor>
      <c:thickness val="0"/>
    </c:floor>
    <c:sideWall>
      <c:thickness val="0"/>
    </c:sideWall>
    <c:backWall>
      <c:thickness val="0"/>
    </c:backWall>
    <c:plotArea>
      <c:layout/>
      <c:pie3DChart>
        <c:varyColors val="1"/>
        <c:ser>
          <c:idx val="0"/>
          <c:order val="0"/>
          <c:tx>
            <c:strRef>
              <c:f>Tabelle1!$B$1</c:f>
              <c:strCache>
                <c:ptCount val="1"/>
                <c:pt idx="0">
                  <c:v>Datenreihe 1</c:v>
                </c:pt>
              </c:strCache>
            </c:strRef>
          </c:tx>
          <c:explosion val="25"/>
          <c:dLbls>
            <c:showLegendKey val="0"/>
            <c:showVal val="0"/>
            <c:showCatName val="0"/>
            <c:showSerName val="0"/>
            <c:showPercent val="1"/>
            <c:showBubbleSize val="0"/>
            <c:showLeaderLines val="1"/>
          </c:dLbls>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er>
        <c:ser>
          <c:idx val="1"/>
          <c:order val="1"/>
          <c:tx>
            <c:strRef>
              <c:f>Tabelle1!$C$1</c:f>
              <c:strCache>
                <c:ptCount val="1"/>
                <c:pt idx="0">
                  <c:v>Datenreihe 2</c:v>
                </c:pt>
              </c:strCache>
            </c:strRef>
          </c:tx>
          <c:explosion val="25"/>
          <c:dLbls>
            <c:showLegendKey val="0"/>
            <c:showVal val="0"/>
            <c:showCatName val="0"/>
            <c:showSerName val="0"/>
            <c:showPercent val="1"/>
            <c:showBubbleSize val="0"/>
            <c:showLeaderLines val="1"/>
          </c:dLbls>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er>
        <c:ser>
          <c:idx val="2"/>
          <c:order val="2"/>
          <c:tx>
            <c:strRef>
              <c:f>Tabelle1!$D$1</c:f>
              <c:strCache>
                <c:ptCount val="1"/>
                <c:pt idx="0">
                  <c:v>Datenreihe 3</c:v>
                </c:pt>
              </c:strCache>
            </c:strRef>
          </c:tx>
          <c:explosion val="25"/>
          <c:dLbls>
            <c:showLegendKey val="0"/>
            <c:showVal val="0"/>
            <c:showCatName val="0"/>
            <c:showSerName val="0"/>
            <c:showPercent val="1"/>
            <c:showBubbleSize val="0"/>
            <c:showLeaderLines val="1"/>
          </c:dLbls>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er>
        <c:dLbls>
          <c:showLegendKey val="0"/>
          <c:showVal val="0"/>
          <c:showCatName val="0"/>
          <c:showSerName val="0"/>
          <c:showPercent val="1"/>
          <c:showBubbleSize val="0"/>
          <c:showLeaderLines val="1"/>
        </c:dLbls>
      </c:pie3DChart>
    </c:plotArea>
    <c:plotVisOnly val="1"/>
    <c:dispBlanksAs val="gap"/>
    <c:showDLblsOverMax val="0"/>
  </c:chart>
  <c:txPr>
    <a:bodyPr/>
    <a:lstStyle/>
    <a:p>
      <a:pPr>
        <a:defRPr sz="1800"/>
      </a:pPr>
      <a:endParaRPr lang="de-DE"/>
    </a:p>
  </c:txPr>
  <c:externalData r:id="rId1">
    <c:autoUpdate val="1"/>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45"/>
    </mc:Choice>
    <mc:Fallback>
      <c:style val="45"/>
    </mc:Fallback>
  </mc:AlternateContent>
  <c:chart>
    <c:autoTitleDeleted val="1"/>
    <c:plotArea>
      <c:layout/>
      <c:lineChart>
        <c:grouping val="standard"/>
        <c:varyColors val="0"/>
        <c:ser>
          <c:idx val="0"/>
          <c:order val="0"/>
          <c:tx>
            <c:strRef>
              <c:f>Tabelle1!$B$1</c:f>
              <c:strCache>
                <c:ptCount val="1"/>
                <c:pt idx="0">
                  <c:v>Datenreihe 1</c:v>
                </c:pt>
              </c:strCache>
            </c:strRef>
          </c:tx>
          <c:marker>
            <c:symbol val="none"/>
          </c:marker>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17</c:v>
                </c:pt>
                <c:pt idx="10">
                  <c:v>20</c:v>
                </c:pt>
                <c:pt idx="11">
                  <c:v>22</c:v>
                </c:pt>
                <c:pt idx="12">
                  <c:v>28</c:v>
                </c:pt>
                <c:pt idx="13">
                  <c:v>30</c:v>
                </c:pt>
                <c:pt idx="14">
                  <c:v>33</c:v>
                </c:pt>
                <c:pt idx="15">
                  <c:v>36</c:v>
                </c:pt>
                <c:pt idx="16">
                  <c:v>40</c:v>
                </c:pt>
              </c:numCache>
            </c:numRef>
          </c:val>
          <c:smooth val="0"/>
        </c:ser>
        <c:dLbls>
          <c:showLegendKey val="0"/>
          <c:showVal val="0"/>
          <c:showCatName val="0"/>
          <c:showSerName val="0"/>
          <c:showPercent val="0"/>
          <c:showBubbleSize val="0"/>
        </c:dLbls>
        <c:marker val="1"/>
        <c:smooth val="0"/>
        <c:axId val="430590592"/>
        <c:axId val="430698496"/>
      </c:lineChart>
      <c:catAx>
        <c:axId val="430590592"/>
        <c:scaling>
          <c:orientation val="minMax"/>
        </c:scaling>
        <c:delete val="0"/>
        <c:axPos val="b"/>
        <c:numFmt formatCode="General" sourceLinked="1"/>
        <c:majorTickMark val="out"/>
        <c:minorTickMark val="none"/>
        <c:tickLblPos val="nextTo"/>
        <c:crossAx val="430698496"/>
        <c:crosses val="autoZero"/>
        <c:auto val="1"/>
        <c:lblAlgn val="ctr"/>
        <c:lblOffset val="100"/>
        <c:noMultiLvlLbl val="0"/>
      </c:catAx>
      <c:valAx>
        <c:axId val="430698496"/>
        <c:scaling>
          <c:orientation val="minMax"/>
        </c:scaling>
        <c:delete val="0"/>
        <c:axPos val="l"/>
        <c:majorGridlines/>
        <c:numFmt formatCode="General" sourceLinked="1"/>
        <c:majorTickMark val="out"/>
        <c:minorTickMark val="none"/>
        <c:tickLblPos val="nextTo"/>
        <c:crossAx val="430590592"/>
        <c:crosses val="autoZero"/>
        <c:crossBetween val="between"/>
      </c:valAx>
    </c:plotArea>
    <c:plotVisOnly val="1"/>
    <c:dispBlanksAs val="gap"/>
    <c:showDLblsOverMax val="0"/>
  </c:chart>
  <c:txPr>
    <a:bodyPr/>
    <a:lstStyle/>
    <a:p>
      <a:pPr>
        <a:defRPr sz="1100"/>
      </a:pPr>
      <a:endParaRPr lang="de-DE"/>
    </a:p>
  </c:txPr>
  <c:externalData r:id="rId1">
    <c:autoUpdate val="1"/>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lineChart>
        <c:grouping val="stacked"/>
        <c:varyColors val="0"/>
        <c:ser>
          <c:idx val="0"/>
          <c:order val="0"/>
          <c:tx>
            <c:strRef>
              <c:f>Tabelle1!$B$1</c:f>
              <c:strCache>
                <c:ptCount val="1"/>
                <c:pt idx="0">
                  <c:v>Datenreihe 1</c:v>
                </c:pt>
              </c:strCache>
            </c:strRef>
          </c:tx>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17</c:v>
                </c:pt>
                <c:pt idx="10">
                  <c:v>20</c:v>
                </c:pt>
                <c:pt idx="11">
                  <c:v>22</c:v>
                </c:pt>
                <c:pt idx="12">
                  <c:v>28</c:v>
                </c:pt>
                <c:pt idx="13">
                  <c:v>30</c:v>
                </c:pt>
                <c:pt idx="14">
                  <c:v>33</c:v>
                </c:pt>
                <c:pt idx="15">
                  <c:v>36</c:v>
                </c:pt>
                <c:pt idx="16">
                  <c:v>40</c:v>
                </c:pt>
              </c:numCache>
            </c:numRef>
          </c:val>
          <c:smooth val="0"/>
        </c:ser>
        <c:ser>
          <c:idx val="1"/>
          <c:order val="1"/>
          <c:tx>
            <c:strRef>
              <c:f>Tabelle1!$C$1</c:f>
              <c:strCache>
                <c:ptCount val="1"/>
                <c:pt idx="0">
                  <c:v>Datenreihe 2</c:v>
                </c:pt>
              </c:strCache>
            </c:strRef>
          </c:tx>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Tabelle1!$C$2:$C$18</c:f>
              <c:numCache>
                <c:formatCode>General</c:formatCode>
                <c:ptCount val="17"/>
                <c:pt idx="0">
                  <c:v>2.4</c:v>
                </c:pt>
                <c:pt idx="1">
                  <c:v>4.4000000000000004</c:v>
                </c:pt>
                <c:pt idx="2">
                  <c:v>1.8</c:v>
                </c:pt>
                <c:pt idx="3">
                  <c:v>2.8</c:v>
                </c:pt>
                <c:pt idx="4">
                  <c:v>2</c:v>
                </c:pt>
                <c:pt idx="5">
                  <c:v>2.8</c:v>
                </c:pt>
                <c:pt idx="6">
                  <c:v>3</c:v>
                </c:pt>
                <c:pt idx="7">
                  <c:v>2.8</c:v>
                </c:pt>
                <c:pt idx="8">
                  <c:v>2.8</c:v>
                </c:pt>
                <c:pt idx="9">
                  <c:v>1</c:v>
                </c:pt>
                <c:pt idx="10">
                  <c:v>-2</c:v>
                </c:pt>
                <c:pt idx="11">
                  <c:v>-5</c:v>
                </c:pt>
                <c:pt idx="12">
                  <c:v>2.8</c:v>
                </c:pt>
                <c:pt idx="13">
                  <c:v>2.8</c:v>
                </c:pt>
                <c:pt idx="14">
                  <c:v>11</c:v>
                </c:pt>
                <c:pt idx="15">
                  <c:v>2.8</c:v>
                </c:pt>
                <c:pt idx="16">
                  <c:v>2.8</c:v>
                </c:pt>
              </c:numCache>
            </c:numRef>
          </c:val>
          <c:smooth val="0"/>
        </c:ser>
        <c:dLbls>
          <c:showLegendKey val="0"/>
          <c:showVal val="0"/>
          <c:showCatName val="0"/>
          <c:showSerName val="0"/>
          <c:showPercent val="0"/>
          <c:showBubbleSize val="0"/>
        </c:dLbls>
        <c:marker val="1"/>
        <c:smooth val="0"/>
        <c:axId val="385877504"/>
        <c:axId val="385879040"/>
      </c:lineChart>
      <c:catAx>
        <c:axId val="385877504"/>
        <c:scaling>
          <c:orientation val="minMax"/>
        </c:scaling>
        <c:delete val="0"/>
        <c:axPos val="b"/>
        <c:numFmt formatCode="General" sourceLinked="1"/>
        <c:majorTickMark val="out"/>
        <c:minorTickMark val="none"/>
        <c:tickLblPos val="nextTo"/>
        <c:crossAx val="385879040"/>
        <c:crosses val="autoZero"/>
        <c:auto val="1"/>
        <c:lblAlgn val="ctr"/>
        <c:lblOffset val="100"/>
        <c:noMultiLvlLbl val="0"/>
      </c:catAx>
      <c:valAx>
        <c:axId val="385879040"/>
        <c:scaling>
          <c:orientation val="minMax"/>
        </c:scaling>
        <c:delete val="0"/>
        <c:axPos val="l"/>
        <c:majorGridlines/>
        <c:numFmt formatCode="General" sourceLinked="1"/>
        <c:majorTickMark val="out"/>
        <c:minorTickMark val="none"/>
        <c:tickLblPos val="nextTo"/>
        <c:crossAx val="385877504"/>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23"/>
    </mc:Choice>
    <mc:Fallback>
      <c:style val="23"/>
    </mc:Fallback>
  </mc:AlternateContent>
  <c:chart>
    <c:autoTitleDeleted val="1"/>
    <c:plotArea>
      <c:layout/>
      <c:lineChart>
        <c:grouping val="standard"/>
        <c:varyColors val="0"/>
        <c:ser>
          <c:idx val="0"/>
          <c:order val="0"/>
          <c:tx>
            <c:strRef>
              <c:f>Tabelle1!$B$1</c:f>
              <c:strCache>
                <c:ptCount val="1"/>
                <c:pt idx="0">
                  <c:v>Datenreihe 1</c:v>
                </c:pt>
              </c:strCache>
            </c:strRef>
          </c:tx>
          <c:marker>
            <c:symbol val="none"/>
          </c:marker>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2</c:v>
                </c:pt>
                <c:pt idx="10">
                  <c:v>20</c:v>
                </c:pt>
                <c:pt idx="11">
                  <c:v>22</c:v>
                </c:pt>
                <c:pt idx="12">
                  <c:v>28</c:v>
                </c:pt>
                <c:pt idx="13">
                  <c:v>30</c:v>
                </c:pt>
                <c:pt idx="14">
                  <c:v>33</c:v>
                </c:pt>
                <c:pt idx="15">
                  <c:v>36</c:v>
                </c:pt>
                <c:pt idx="16">
                  <c:v>40</c:v>
                </c:pt>
              </c:numCache>
            </c:numRef>
          </c:val>
          <c:smooth val="0"/>
        </c:ser>
        <c:ser>
          <c:idx val="1"/>
          <c:order val="1"/>
          <c:tx>
            <c:strRef>
              <c:f>Tabelle1!$C$1</c:f>
              <c:strCache>
                <c:ptCount val="1"/>
                <c:pt idx="0">
                  <c:v>Datenreihe 2</c:v>
                </c:pt>
              </c:strCache>
            </c:strRef>
          </c:tx>
          <c:marker>
            <c:symbol val="none"/>
          </c:marker>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Tabelle1!$C$2:$C$18</c:f>
              <c:numCache>
                <c:formatCode>General</c:formatCode>
                <c:ptCount val="17"/>
                <c:pt idx="0">
                  <c:v>44</c:v>
                </c:pt>
                <c:pt idx="1">
                  <c:v>41</c:v>
                </c:pt>
                <c:pt idx="2">
                  <c:v>42</c:v>
                </c:pt>
                <c:pt idx="3">
                  <c:v>40</c:v>
                </c:pt>
                <c:pt idx="4">
                  <c:v>2.8</c:v>
                </c:pt>
                <c:pt idx="5">
                  <c:v>2.8</c:v>
                </c:pt>
                <c:pt idx="6">
                  <c:v>2.8</c:v>
                </c:pt>
                <c:pt idx="7">
                  <c:v>2.8</c:v>
                </c:pt>
                <c:pt idx="8">
                  <c:v>2.8</c:v>
                </c:pt>
                <c:pt idx="9">
                  <c:v>22</c:v>
                </c:pt>
                <c:pt idx="10">
                  <c:v>23</c:v>
                </c:pt>
                <c:pt idx="11">
                  <c:v>24</c:v>
                </c:pt>
                <c:pt idx="12">
                  <c:v>18</c:v>
                </c:pt>
                <c:pt idx="13">
                  <c:v>12</c:v>
                </c:pt>
                <c:pt idx="14">
                  <c:v>11</c:v>
                </c:pt>
                <c:pt idx="15">
                  <c:v>2.8</c:v>
                </c:pt>
                <c:pt idx="16">
                  <c:v>2.8</c:v>
                </c:pt>
              </c:numCache>
            </c:numRef>
          </c:val>
          <c:smooth val="0"/>
        </c:ser>
        <c:dLbls>
          <c:showLegendKey val="0"/>
          <c:showVal val="0"/>
          <c:showCatName val="0"/>
          <c:showSerName val="0"/>
          <c:showPercent val="0"/>
          <c:showBubbleSize val="0"/>
        </c:dLbls>
        <c:marker val="1"/>
        <c:smooth val="0"/>
        <c:axId val="385900544"/>
        <c:axId val="385902080"/>
      </c:lineChart>
      <c:catAx>
        <c:axId val="385900544"/>
        <c:scaling>
          <c:orientation val="minMax"/>
        </c:scaling>
        <c:delete val="0"/>
        <c:axPos val="b"/>
        <c:numFmt formatCode="General" sourceLinked="1"/>
        <c:majorTickMark val="out"/>
        <c:minorTickMark val="none"/>
        <c:tickLblPos val="nextTo"/>
        <c:crossAx val="385902080"/>
        <c:crosses val="autoZero"/>
        <c:auto val="1"/>
        <c:lblAlgn val="ctr"/>
        <c:lblOffset val="100"/>
        <c:noMultiLvlLbl val="0"/>
      </c:catAx>
      <c:valAx>
        <c:axId val="385902080"/>
        <c:scaling>
          <c:orientation val="minMax"/>
        </c:scaling>
        <c:delete val="0"/>
        <c:axPos val="l"/>
        <c:majorGridlines/>
        <c:numFmt formatCode="General" sourceLinked="1"/>
        <c:majorTickMark val="out"/>
        <c:minorTickMark val="none"/>
        <c:tickLblPos val="nextTo"/>
        <c:crossAx val="385900544"/>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pieChart>
        <c:varyColors val="1"/>
        <c:ser>
          <c:idx val="0"/>
          <c:order val="0"/>
          <c:tx>
            <c:strRef>
              <c:f>Tabelle1!$B$1</c:f>
              <c:strCache>
                <c:ptCount val="1"/>
                <c:pt idx="0">
                  <c:v>Verkauf</c:v>
                </c:pt>
              </c:strCache>
            </c:strRef>
          </c:tx>
          <c:explosion val="3"/>
          <c:cat>
            <c:strRef>
              <c:f>Tabelle1!$A$2:$A$4</c:f>
              <c:strCache>
                <c:ptCount val="3"/>
                <c:pt idx="0">
                  <c:v>1. Quartal</c:v>
                </c:pt>
                <c:pt idx="1">
                  <c:v>2. Quartal</c:v>
                </c:pt>
                <c:pt idx="2">
                  <c:v>3. Quartal</c:v>
                </c:pt>
              </c:strCache>
            </c:strRef>
          </c:cat>
          <c:val>
            <c:numRef>
              <c:f>Tabelle1!$B$2:$B$4</c:f>
              <c:numCache>
                <c:formatCode>General</c:formatCode>
                <c:ptCount val="3"/>
                <c:pt idx="0">
                  <c:v>8.1999999999999993</c:v>
                </c:pt>
                <c:pt idx="1">
                  <c:v>3.2</c:v>
                </c:pt>
                <c:pt idx="2">
                  <c:v>1.4</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de-DE"/>
    </a:p>
  </c:txPr>
  <c:externalData r:id="rId1">
    <c:autoUpdate val="1"/>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lineChart>
        <c:grouping val="stacked"/>
        <c:varyColors val="0"/>
        <c:ser>
          <c:idx val="0"/>
          <c:order val="0"/>
          <c:tx>
            <c:strRef>
              <c:f>Tabelle1!$B$1</c:f>
              <c:strCache>
                <c:ptCount val="1"/>
                <c:pt idx="0">
                  <c:v>Datenreihe 1</c:v>
                </c:pt>
              </c:strCache>
            </c:strRef>
          </c:tx>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17</c:v>
                </c:pt>
                <c:pt idx="10">
                  <c:v>20</c:v>
                </c:pt>
                <c:pt idx="11">
                  <c:v>22</c:v>
                </c:pt>
                <c:pt idx="12">
                  <c:v>28</c:v>
                </c:pt>
                <c:pt idx="13">
                  <c:v>30</c:v>
                </c:pt>
                <c:pt idx="14">
                  <c:v>33</c:v>
                </c:pt>
                <c:pt idx="15">
                  <c:v>36</c:v>
                </c:pt>
                <c:pt idx="16">
                  <c:v>40</c:v>
                </c:pt>
              </c:numCache>
            </c:numRef>
          </c:val>
          <c:smooth val="0"/>
        </c:ser>
        <c:ser>
          <c:idx val="1"/>
          <c:order val="1"/>
          <c:tx>
            <c:strRef>
              <c:f>Tabelle1!$C$1</c:f>
              <c:strCache>
                <c:ptCount val="1"/>
                <c:pt idx="0">
                  <c:v>Datenreihe 2</c:v>
                </c:pt>
              </c:strCache>
            </c:strRef>
          </c:tx>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Tabelle1!$C$2:$C$18</c:f>
              <c:numCache>
                <c:formatCode>General</c:formatCode>
                <c:ptCount val="17"/>
                <c:pt idx="0">
                  <c:v>2.4</c:v>
                </c:pt>
                <c:pt idx="1">
                  <c:v>4.4000000000000004</c:v>
                </c:pt>
                <c:pt idx="2">
                  <c:v>1.8</c:v>
                </c:pt>
                <c:pt idx="3">
                  <c:v>2.8</c:v>
                </c:pt>
                <c:pt idx="4">
                  <c:v>2</c:v>
                </c:pt>
                <c:pt idx="5">
                  <c:v>2.8</c:v>
                </c:pt>
                <c:pt idx="6">
                  <c:v>3</c:v>
                </c:pt>
                <c:pt idx="7">
                  <c:v>2.8</c:v>
                </c:pt>
                <c:pt idx="8">
                  <c:v>2.8</c:v>
                </c:pt>
                <c:pt idx="9">
                  <c:v>1</c:v>
                </c:pt>
                <c:pt idx="10">
                  <c:v>-2</c:v>
                </c:pt>
                <c:pt idx="11">
                  <c:v>-5</c:v>
                </c:pt>
                <c:pt idx="12">
                  <c:v>2.8</c:v>
                </c:pt>
                <c:pt idx="13">
                  <c:v>2.8</c:v>
                </c:pt>
                <c:pt idx="14">
                  <c:v>11</c:v>
                </c:pt>
                <c:pt idx="15">
                  <c:v>2.8</c:v>
                </c:pt>
                <c:pt idx="16">
                  <c:v>2.8</c:v>
                </c:pt>
              </c:numCache>
            </c:numRef>
          </c:val>
          <c:smooth val="0"/>
        </c:ser>
        <c:dLbls>
          <c:showLegendKey val="0"/>
          <c:showVal val="0"/>
          <c:showCatName val="0"/>
          <c:showSerName val="0"/>
          <c:showPercent val="0"/>
          <c:showBubbleSize val="0"/>
        </c:dLbls>
        <c:marker val="1"/>
        <c:smooth val="0"/>
        <c:axId val="386278144"/>
        <c:axId val="386279680"/>
      </c:lineChart>
      <c:catAx>
        <c:axId val="386278144"/>
        <c:scaling>
          <c:orientation val="minMax"/>
        </c:scaling>
        <c:delete val="0"/>
        <c:axPos val="b"/>
        <c:numFmt formatCode="General" sourceLinked="1"/>
        <c:majorTickMark val="out"/>
        <c:minorTickMark val="none"/>
        <c:tickLblPos val="nextTo"/>
        <c:crossAx val="386279680"/>
        <c:crosses val="autoZero"/>
        <c:auto val="1"/>
        <c:lblAlgn val="ctr"/>
        <c:lblOffset val="100"/>
        <c:noMultiLvlLbl val="0"/>
      </c:catAx>
      <c:valAx>
        <c:axId val="386279680"/>
        <c:scaling>
          <c:orientation val="minMax"/>
        </c:scaling>
        <c:delete val="1"/>
        <c:axPos val="l"/>
        <c:majorGridlines/>
        <c:numFmt formatCode="General" sourceLinked="1"/>
        <c:majorTickMark val="out"/>
        <c:minorTickMark val="none"/>
        <c:tickLblPos val="nextTo"/>
        <c:crossAx val="386278144"/>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23"/>
    </mc:Choice>
    <mc:Fallback>
      <c:style val="23"/>
    </mc:Fallback>
  </mc:AlternateContent>
  <c:chart>
    <c:autoTitleDeleted val="1"/>
    <c:plotArea>
      <c:layout/>
      <c:lineChart>
        <c:grouping val="standard"/>
        <c:varyColors val="0"/>
        <c:ser>
          <c:idx val="0"/>
          <c:order val="0"/>
          <c:tx>
            <c:strRef>
              <c:f>Tabelle1!$B$1</c:f>
              <c:strCache>
                <c:ptCount val="1"/>
                <c:pt idx="0">
                  <c:v>Datenreihe 1</c:v>
                </c:pt>
              </c:strCache>
            </c:strRef>
          </c:tx>
          <c:marker>
            <c:symbol val="none"/>
          </c:marker>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2</c:v>
                </c:pt>
                <c:pt idx="10">
                  <c:v>20</c:v>
                </c:pt>
                <c:pt idx="11">
                  <c:v>22</c:v>
                </c:pt>
                <c:pt idx="12">
                  <c:v>28</c:v>
                </c:pt>
                <c:pt idx="13">
                  <c:v>30</c:v>
                </c:pt>
                <c:pt idx="14">
                  <c:v>33</c:v>
                </c:pt>
                <c:pt idx="15">
                  <c:v>36</c:v>
                </c:pt>
                <c:pt idx="16">
                  <c:v>40</c:v>
                </c:pt>
              </c:numCache>
            </c:numRef>
          </c:val>
          <c:smooth val="0"/>
        </c:ser>
        <c:ser>
          <c:idx val="1"/>
          <c:order val="1"/>
          <c:tx>
            <c:strRef>
              <c:f>Tabelle1!$C$1</c:f>
              <c:strCache>
                <c:ptCount val="1"/>
                <c:pt idx="0">
                  <c:v>Datenreihe 2</c:v>
                </c:pt>
              </c:strCache>
            </c:strRef>
          </c:tx>
          <c:marker>
            <c:symbol val="none"/>
          </c:marker>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Tabelle1!$C$2:$C$18</c:f>
              <c:numCache>
                <c:formatCode>General</c:formatCode>
                <c:ptCount val="17"/>
                <c:pt idx="0">
                  <c:v>44</c:v>
                </c:pt>
                <c:pt idx="1">
                  <c:v>41</c:v>
                </c:pt>
                <c:pt idx="2">
                  <c:v>42</c:v>
                </c:pt>
                <c:pt idx="3">
                  <c:v>40</c:v>
                </c:pt>
                <c:pt idx="4">
                  <c:v>2.8</c:v>
                </c:pt>
                <c:pt idx="5">
                  <c:v>2.8</c:v>
                </c:pt>
                <c:pt idx="6">
                  <c:v>2.8</c:v>
                </c:pt>
                <c:pt idx="7">
                  <c:v>2.8</c:v>
                </c:pt>
                <c:pt idx="8">
                  <c:v>2.8</c:v>
                </c:pt>
                <c:pt idx="9">
                  <c:v>22</c:v>
                </c:pt>
                <c:pt idx="10">
                  <c:v>23</c:v>
                </c:pt>
                <c:pt idx="11">
                  <c:v>24</c:v>
                </c:pt>
                <c:pt idx="12">
                  <c:v>18</c:v>
                </c:pt>
                <c:pt idx="13">
                  <c:v>12</c:v>
                </c:pt>
                <c:pt idx="14">
                  <c:v>11</c:v>
                </c:pt>
                <c:pt idx="15">
                  <c:v>2.8</c:v>
                </c:pt>
                <c:pt idx="16">
                  <c:v>2.8</c:v>
                </c:pt>
              </c:numCache>
            </c:numRef>
          </c:val>
          <c:smooth val="0"/>
        </c:ser>
        <c:dLbls>
          <c:showLegendKey val="0"/>
          <c:showVal val="0"/>
          <c:showCatName val="0"/>
          <c:showSerName val="0"/>
          <c:showPercent val="0"/>
          <c:showBubbleSize val="0"/>
        </c:dLbls>
        <c:marker val="1"/>
        <c:smooth val="0"/>
        <c:axId val="386300928"/>
        <c:axId val="386302720"/>
      </c:lineChart>
      <c:catAx>
        <c:axId val="386300928"/>
        <c:scaling>
          <c:orientation val="minMax"/>
        </c:scaling>
        <c:delete val="0"/>
        <c:axPos val="b"/>
        <c:numFmt formatCode="General" sourceLinked="1"/>
        <c:majorTickMark val="out"/>
        <c:minorTickMark val="none"/>
        <c:tickLblPos val="nextTo"/>
        <c:crossAx val="386302720"/>
        <c:crosses val="autoZero"/>
        <c:auto val="1"/>
        <c:lblAlgn val="ctr"/>
        <c:lblOffset val="100"/>
        <c:noMultiLvlLbl val="0"/>
      </c:catAx>
      <c:valAx>
        <c:axId val="386302720"/>
        <c:scaling>
          <c:orientation val="minMax"/>
        </c:scaling>
        <c:delete val="1"/>
        <c:axPos val="l"/>
        <c:majorGridlines/>
        <c:numFmt formatCode="General" sourceLinked="1"/>
        <c:majorTickMark val="out"/>
        <c:minorTickMark val="none"/>
        <c:tickLblPos val="nextTo"/>
        <c:crossAx val="386300928"/>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615AD3A-10E3-46F0-9AB9-7D48DC9F6089}" type="doc">
      <dgm:prSet loTypeId="urn:microsoft.com/office/officeart/2005/8/layout/hierarchy4" loCatId="hierarchy" qsTypeId="urn:microsoft.com/office/officeart/2005/8/quickstyle/simple1" qsCatId="simple" csTypeId="urn:microsoft.com/office/officeart/2005/8/colors/colorful5" csCatId="colorful" phldr="1"/>
      <dgm:spPr/>
      <dgm:t>
        <a:bodyPr/>
        <a:lstStyle/>
        <a:p>
          <a:endParaRPr lang="en-US"/>
        </a:p>
      </dgm:t>
    </dgm:pt>
    <dgm:pt modelId="{03442568-EDA2-483C-A0F0-C0BC5D7ED6E1}">
      <dgm:prSet phldrT="[Text]"/>
      <dgm:spPr/>
      <dgm:t>
        <a:bodyPr/>
        <a:lstStyle/>
        <a:p>
          <a:r>
            <a:rPr lang="en-US" dirty="0"/>
            <a:t>root</a:t>
          </a:r>
        </a:p>
      </dgm:t>
    </dgm:pt>
    <dgm:pt modelId="{3E4DB50D-D54C-4D71-A311-1789E7B8FD36}" type="parTrans" cxnId="{17DD9260-59D6-43AB-9F94-008698268D16}">
      <dgm:prSet/>
      <dgm:spPr/>
      <dgm:t>
        <a:bodyPr/>
        <a:lstStyle/>
        <a:p>
          <a:endParaRPr lang="en-US"/>
        </a:p>
      </dgm:t>
    </dgm:pt>
    <dgm:pt modelId="{EE818FAD-6961-4328-9FAB-38861F42830B}" type="sibTrans" cxnId="{17DD9260-59D6-43AB-9F94-008698268D16}">
      <dgm:prSet/>
      <dgm:spPr/>
      <dgm:t>
        <a:bodyPr/>
        <a:lstStyle/>
        <a:p>
          <a:endParaRPr lang="en-US"/>
        </a:p>
      </dgm:t>
    </dgm:pt>
    <dgm:pt modelId="{B86CC77F-E68B-4B80-9A9B-F8D0C35988F7}">
      <dgm:prSet phldrT="[Text]"/>
      <dgm:spPr/>
      <dgm:t>
        <a:bodyPr/>
        <a:lstStyle/>
        <a:p>
          <a:r>
            <a:rPr lang="en-US" dirty="0"/>
            <a:t>child a</a:t>
          </a:r>
        </a:p>
      </dgm:t>
    </dgm:pt>
    <dgm:pt modelId="{53ADBCA7-9AB4-4758-8797-9C526874353B}" type="parTrans" cxnId="{4C1E2F25-634E-4AC2-9E83-45EDA0B9791C}">
      <dgm:prSet/>
      <dgm:spPr/>
      <dgm:t>
        <a:bodyPr/>
        <a:lstStyle/>
        <a:p>
          <a:endParaRPr lang="en-US"/>
        </a:p>
      </dgm:t>
    </dgm:pt>
    <dgm:pt modelId="{875DB544-286D-42C4-A75F-CE1D50188FED}" type="sibTrans" cxnId="{4C1E2F25-634E-4AC2-9E83-45EDA0B9791C}">
      <dgm:prSet/>
      <dgm:spPr/>
      <dgm:t>
        <a:bodyPr/>
        <a:lstStyle/>
        <a:p>
          <a:endParaRPr lang="en-US"/>
        </a:p>
      </dgm:t>
    </dgm:pt>
    <dgm:pt modelId="{57B9DA23-2CCE-4FE5-8F16-08CA5563C5BB}">
      <dgm:prSet phldrT="[Text]"/>
      <dgm:spPr/>
      <dgm:t>
        <a:bodyPr/>
        <a:lstStyle/>
        <a:p>
          <a:r>
            <a:rPr lang="en-US" dirty="0"/>
            <a:t>leaf</a:t>
          </a:r>
        </a:p>
      </dgm:t>
    </dgm:pt>
    <dgm:pt modelId="{7F164E20-CD33-4028-84D7-C2D0E22A6B7F}" type="parTrans" cxnId="{11BEC122-B1AE-4489-9D08-A1E66294324B}">
      <dgm:prSet/>
      <dgm:spPr/>
      <dgm:t>
        <a:bodyPr/>
        <a:lstStyle/>
        <a:p>
          <a:endParaRPr lang="en-US"/>
        </a:p>
      </dgm:t>
    </dgm:pt>
    <dgm:pt modelId="{2F218529-3B41-403B-9ED5-49464E020DCA}" type="sibTrans" cxnId="{11BEC122-B1AE-4489-9D08-A1E66294324B}">
      <dgm:prSet/>
      <dgm:spPr/>
      <dgm:t>
        <a:bodyPr/>
        <a:lstStyle/>
        <a:p>
          <a:endParaRPr lang="en-US"/>
        </a:p>
      </dgm:t>
    </dgm:pt>
    <dgm:pt modelId="{99BE4ED8-40D5-4E57-A88A-79C1ABCF0298}">
      <dgm:prSet phldrT="[Text]"/>
      <dgm:spPr/>
      <dgm:t>
        <a:bodyPr/>
        <a:lstStyle/>
        <a:p>
          <a:r>
            <a:rPr lang="en-US" dirty="0"/>
            <a:t>leaf</a:t>
          </a:r>
        </a:p>
      </dgm:t>
    </dgm:pt>
    <dgm:pt modelId="{1087DD46-776E-4947-916E-4875669994BD}" type="parTrans" cxnId="{94810C2E-AFDD-4F13-91E7-51B9B679F061}">
      <dgm:prSet/>
      <dgm:spPr/>
      <dgm:t>
        <a:bodyPr/>
        <a:lstStyle/>
        <a:p>
          <a:endParaRPr lang="en-US"/>
        </a:p>
      </dgm:t>
    </dgm:pt>
    <dgm:pt modelId="{DAA8DFB2-A00A-43BD-A5DC-2571B68F1365}" type="sibTrans" cxnId="{94810C2E-AFDD-4F13-91E7-51B9B679F061}">
      <dgm:prSet/>
      <dgm:spPr/>
      <dgm:t>
        <a:bodyPr/>
        <a:lstStyle/>
        <a:p>
          <a:endParaRPr lang="en-US"/>
        </a:p>
      </dgm:t>
    </dgm:pt>
    <dgm:pt modelId="{7CB437E1-E0DE-4587-94E8-73B03D15AF6B}">
      <dgm:prSet phldrT="[Text]"/>
      <dgm:spPr/>
      <dgm:t>
        <a:bodyPr/>
        <a:lstStyle/>
        <a:p>
          <a:r>
            <a:rPr lang="en-US" dirty="0"/>
            <a:t>child b</a:t>
          </a:r>
        </a:p>
      </dgm:t>
    </dgm:pt>
    <dgm:pt modelId="{3488F8FF-C37C-4541-B4D7-06E0BB08E6D1}" type="parTrans" cxnId="{177EA074-E6B5-49FB-91FA-7EFF3B10FA19}">
      <dgm:prSet/>
      <dgm:spPr/>
      <dgm:t>
        <a:bodyPr/>
        <a:lstStyle/>
        <a:p>
          <a:endParaRPr lang="en-US"/>
        </a:p>
      </dgm:t>
    </dgm:pt>
    <dgm:pt modelId="{6C4A4031-77ED-4FC4-96BB-993BE40544E2}" type="sibTrans" cxnId="{177EA074-E6B5-49FB-91FA-7EFF3B10FA19}">
      <dgm:prSet/>
      <dgm:spPr/>
      <dgm:t>
        <a:bodyPr/>
        <a:lstStyle/>
        <a:p>
          <a:endParaRPr lang="en-US"/>
        </a:p>
      </dgm:t>
    </dgm:pt>
    <dgm:pt modelId="{551821D0-D8F7-496A-BD18-B204D78E0CA7}">
      <dgm:prSet phldrT="[Text]"/>
      <dgm:spPr/>
      <dgm:t>
        <a:bodyPr/>
        <a:lstStyle/>
        <a:p>
          <a:r>
            <a:rPr lang="en-US" dirty="0"/>
            <a:t>leaf</a:t>
          </a:r>
        </a:p>
      </dgm:t>
    </dgm:pt>
    <dgm:pt modelId="{66B1C703-AD1C-43BF-8A6A-DD9ECEA51222}" type="parTrans" cxnId="{E4DB39DE-7144-4A16-8C3B-B32E447A34A8}">
      <dgm:prSet/>
      <dgm:spPr/>
      <dgm:t>
        <a:bodyPr/>
        <a:lstStyle/>
        <a:p>
          <a:endParaRPr lang="en-US"/>
        </a:p>
      </dgm:t>
    </dgm:pt>
    <dgm:pt modelId="{019900A4-C36C-4BF8-9A84-2A6D4D56EE2B}" type="sibTrans" cxnId="{E4DB39DE-7144-4A16-8C3B-B32E447A34A8}">
      <dgm:prSet/>
      <dgm:spPr/>
      <dgm:t>
        <a:bodyPr/>
        <a:lstStyle/>
        <a:p>
          <a:endParaRPr lang="en-US"/>
        </a:p>
      </dgm:t>
    </dgm:pt>
    <dgm:pt modelId="{2A71EF29-B28B-4220-8482-3229B5FC81DB}">
      <dgm:prSet phldrT="[Text]"/>
      <dgm:spPr/>
      <dgm:t>
        <a:bodyPr/>
        <a:lstStyle/>
        <a:p>
          <a:r>
            <a:rPr lang="en-US" dirty="0"/>
            <a:t>Level 0</a:t>
          </a:r>
        </a:p>
      </dgm:t>
    </dgm:pt>
    <dgm:pt modelId="{12F2A887-37EE-405C-B9F2-889449428F41}" type="parTrans" cxnId="{0F7EA604-5269-4A2F-B9E3-962FA118EC99}">
      <dgm:prSet/>
      <dgm:spPr/>
      <dgm:t>
        <a:bodyPr/>
        <a:lstStyle/>
        <a:p>
          <a:endParaRPr lang="en-US"/>
        </a:p>
      </dgm:t>
    </dgm:pt>
    <dgm:pt modelId="{84E904B5-BFD3-4A99-BB4E-DD24F8694A88}" type="sibTrans" cxnId="{0F7EA604-5269-4A2F-B9E3-962FA118EC99}">
      <dgm:prSet/>
      <dgm:spPr/>
      <dgm:t>
        <a:bodyPr/>
        <a:lstStyle/>
        <a:p>
          <a:endParaRPr lang="en-US"/>
        </a:p>
      </dgm:t>
    </dgm:pt>
    <dgm:pt modelId="{35F2B1AF-9055-44D4-B83C-E84E4F64D3E7}">
      <dgm:prSet phldrT="[Text]"/>
      <dgm:spPr/>
      <dgm:t>
        <a:bodyPr/>
        <a:lstStyle/>
        <a:p>
          <a:r>
            <a:rPr lang="en-US" dirty="0"/>
            <a:t>Level 1</a:t>
          </a:r>
        </a:p>
      </dgm:t>
    </dgm:pt>
    <dgm:pt modelId="{2842E585-2796-4760-9494-7F1924DAB1A5}" type="parTrans" cxnId="{BEC43BDF-9C23-4418-951C-B0D2C7C325F4}">
      <dgm:prSet/>
      <dgm:spPr/>
      <dgm:t>
        <a:bodyPr/>
        <a:lstStyle/>
        <a:p>
          <a:endParaRPr lang="en-US"/>
        </a:p>
      </dgm:t>
    </dgm:pt>
    <dgm:pt modelId="{9B26B096-D168-435C-A59D-80ACE472723C}" type="sibTrans" cxnId="{BEC43BDF-9C23-4418-951C-B0D2C7C325F4}">
      <dgm:prSet/>
      <dgm:spPr/>
      <dgm:t>
        <a:bodyPr/>
        <a:lstStyle/>
        <a:p>
          <a:endParaRPr lang="en-US"/>
        </a:p>
      </dgm:t>
    </dgm:pt>
    <dgm:pt modelId="{50CF1148-1721-4353-89E1-B72484A3F617}">
      <dgm:prSet phldrT="[Text]"/>
      <dgm:spPr/>
      <dgm:t>
        <a:bodyPr/>
        <a:lstStyle/>
        <a:p>
          <a:r>
            <a:rPr lang="en-US" dirty="0"/>
            <a:t>Level 2</a:t>
          </a:r>
        </a:p>
      </dgm:t>
    </dgm:pt>
    <dgm:pt modelId="{644DC614-3528-4E72-8C91-C3B2012496BD}" type="parTrans" cxnId="{FFA2A69C-E380-4EBF-AB48-75A3590C9F03}">
      <dgm:prSet/>
      <dgm:spPr/>
      <dgm:t>
        <a:bodyPr/>
        <a:lstStyle/>
        <a:p>
          <a:endParaRPr lang="en-US"/>
        </a:p>
      </dgm:t>
    </dgm:pt>
    <dgm:pt modelId="{15E2F546-6646-4695-91F6-D393FB12779A}" type="sibTrans" cxnId="{FFA2A69C-E380-4EBF-AB48-75A3590C9F03}">
      <dgm:prSet/>
      <dgm:spPr/>
      <dgm:t>
        <a:bodyPr/>
        <a:lstStyle/>
        <a:p>
          <a:endParaRPr lang="en-US"/>
        </a:p>
      </dgm:t>
    </dgm:pt>
    <dgm:pt modelId="{D124DF9D-BA4A-4130-808D-CB92034CA01B}" type="pres">
      <dgm:prSet presAssocID="{9615AD3A-10E3-46F0-9AB9-7D48DC9F6089}" presName="Name0" presStyleCnt="0">
        <dgm:presLayoutVars>
          <dgm:chPref val="1"/>
          <dgm:dir/>
          <dgm:animOne val="branch"/>
          <dgm:animLvl val="lvl"/>
          <dgm:resizeHandles/>
        </dgm:presLayoutVars>
      </dgm:prSet>
      <dgm:spPr/>
      <dgm:t>
        <a:bodyPr/>
        <a:lstStyle/>
        <a:p>
          <a:endParaRPr lang="en-US"/>
        </a:p>
      </dgm:t>
    </dgm:pt>
    <dgm:pt modelId="{D3DC1EAF-1352-473E-AA06-CEB2E62CA40D}" type="pres">
      <dgm:prSet presAssocID="{03442568-EDA2-483C-A0F0-C0BC5D7ED6E1}" presName="vertOne" presStyleCnt="0"/>
      <dgm:spPr/>
    </dgm:pt>
    <dgm:pt modelId="{D7FC528B-468D-4F2A-89EE-6014F31D4632}" type="pres">
      <dgm:prSet presAssocID="{03442568-EDA2-483C-A0F0-C0BC5D7ED6E1}" presName="txOne" presStyleLbl="node0" presStyleIdx="0" presStyleCnt="4">
        <dgm:presLayoutVars>
          <dgm:chPref val="3"/>
        </dgm:presLayoutVars>
      </dgm:prSet>
      <dgm:spPr/>
      <dgm:t>
        <a:bodyPr/>
        <a:lstStyle/>
        <a:p>
          <a:endParaRPr lang="en-US"/>
        </a:p>
      </dgm:t>
    </dgm:pt>
    <dgm:pt modelId="{FBCD17E3-13A2-4DAC-B8F1-36279612A184}" type="pres">
      <dgm:prSet presAssocID="{03442568-EDA2-483C-A0F0-C0BC5D7ED6E1}" presName="parTransOne" presStyleCnt="0"/>
      <dgm:spPr/>
    </dgm:pt>
    <dgm:pt modelId="{F37FE047-B534-4424-906D-109DB60540C2}" type="pres">
      <dgm:prSet presAssocID="{03442568-EDA2-483C-A0F0-C0BC5D7ED6E1}" presName="horzOne" presStyleCnt="0"/>
      <dgm:spPr/>
    </dgm:pt>
    <dgm:pt modelId="{3E221017-5DD6-4F46-B8CD-9F868491CD66}" type="pres">
      <dgm:prSet presAssocID="{B86CC77F-E68B-4B80-9A9B-F8D0C35988F7}" presName="vertTwo" presStyleCnt="0"/>
      <dgm:spPr/>
    </dgm:pt>
    <dgm:pt modelId="{3C96CB58-DE35-4A1F-B273-7BF635101AD7}" type="pres">
      <dgm:prSet presAssocID="{B86CC77F-E68B-4B80-9A9B-F8D0C35988F7}" presName="txTwo" presStyleLbl="node2" presStyleIdx="0" presStyleCnt="2">
        <dgm:presLayoutVars>
          <dgm:chPref val="3"/>
        </dgm:presLayoutVars>
      </dgm:prSet>
      <dgm:spPr/>
      <dgm:t>
        <a:bodyPr/>
        <a:lstStyle/>
        <a:p>
          <a:endParaRPr lang="en-US"/>
        </a:p>
      </dgm:t>
    </dgm:pt>
    <dgm:pt modelId="{0369002B-863B-42E4-953F-F9AE600A750F}" type="pres">
      <dgm:prSet presAssocID="{B86CC77F-E68B-4B80-9A9B-F8D0C35988F7}" presName="parTransTwo" presStyleCnt="0"/>
      <dgm:spPr/>
    </dgm:pt>
    <dgm:pt modelId="{31033135-74B4-46E1-8ABC-C46DAF149220}" type="pres">
      <dgm:prSet presAssocID="{B86CC77F-E68B-4B80-9A9B-F8D0C35988F7}" presName="horzTwo" presStyleCnt="0"/>
      <dgm:spPr/>
    </dgm:pt>
    <dgm:pt modelId="{E5E67156-29A2-461C-95B5-FDE407EAAA09}" type="pres">
      <dgm:prSet presAssocID="{57B9DA23-2CCE-4FE5-8F16-08CA5563C5BB}" presName="vertThree" presStyleCnt="0"/>
      <dgm:spPr/>
    </dgm:pt>
    <dgm:pt modelId="{D56B9CAC-D422-43AD-A10A-AC39994BBBCA}" type="pres">
      <dgm:prSet presAssocID="{57B9DA23-2CCE-4FE5-8F16-08CA5563C5BB}" presName="txThree" presStyleLbl="node3" presStyleIdx="0" presStyleCnt="3">
        <dgm:presLayoutVars>
          <dgm:chPref val="3"/>
        </dgm:presLayoutVars>
      </dgm:prSet>
      <dgm:spPr/>
      <dgm:t>
        <a:bodyPr/>
        <a:lstStyle/>
        <a:p>
          <a:endParaRPr lang="en-US"/>
        </a:p>
      </dgm:t>
    </dgm:pt>
    <dgm:pt modelId="{803C0898-CB83-4A06-ADA6-2363331D5C62}" type="pres">
      <dgm:prSet presAssocID="{57B9DA23-2CCE-4FE5-8F16-08CA5563C5BB}" presName="horzThree" presStyleCnt="0"/>
      <dgm:spPr/>
    </dgm:pt>
    <dgm:pt modelId="{D8434B2C-9D9B-49D3-9E1E-B28C6C092F4B}" type="pres">
      <dgm:prSet presAssocID="{2F218529-3B41-403B-9ED5-49464E020DCA}" presName="sibSpaceThree" presStyleCnt="0"/>
      <dgm:spPr/>
    </dgm:pt>
    <dgm:pt modelId="{EE070AA0-AAC6-471E-9606-8E6634BE9BE6}" type="pres">
      <dgm:prSet presAssocID="{99BE4ED8-40D5-4E57-A88A-79C1ABCF0298}" presName="vertThree" presStyleCnt="0"/>
      <dgm:spPr/>
    </dgm:pt>
    <dgm:pt modelId="{4FA7238E-A61F-4D8D-9CBE-3DFA9F18FC45}" type="pres">
      <dgm:prSet presAssocID="{99BE4ED8-40D5-4E57-A88A-79C1ABCF0298}" presName="txThree" presStyleLbl="node3" presStyleIdx="1" presStyleCnt="3">
        <dgm:presLayoutVars>
          <dgm:chPref val="3"/>
        </dgm:presLayoutVars>
      </dgm:prSet>
      <dgm:spPr/>
      <dgm:t>
        <a:bodyPr/>
        <a:lstStyle/>
        <a:p>
          <a:endParaRPr lang="en-US"/>
        </a:p>
      </dgm:t>
    </dgm:pt>
    <dgm:pt modelId="{47F4F075-FE95-416B-B9B6-B5A771909035}" type="pres">
      <dgm:prSet presAssocID="{99BE4ED8-40D5-4E57-A88A-79C1ABCF0298}" presName="horzThree" presStyleCnt="0"/>
      <dgm:spPr/>
    </dgm:pt>
    <dgm:pt modelId="{1CD38609-884F-45E1-9982-2D0F1ACB05BB}" type="pres">
      <dgm:prSet presAssocID="{875DB544-286D-42C4-A75F-CE1D50188FED}" presName="sibSpaceTwo" presStyleCnt="0"/>
      <dgm:spPr/>
    </dgm:pt>
    <dgm:pt modelId="{0AB95875-A826-4A49-9C93-5C84AB0F4E78}" type="pres">
      <dgm:prSet presAssocID="{7CB437E1-E0DE-4587-94E8-73B03D15AF6B}" presName="vertTwo" presStyleCnt="0"/>
      <dgm:spPr/>
    </dgm:pt>
    <dgm:pt modelId="{A72E873B-3DF3-4858-B29C-76DEF949DC92}" type="pres">
      <dgm:prSet presAssocID="{7CB437E1-E0DE-4587-94E8-73B03D15AF6B}" presName="txTwo" presStyleLbl="node2" presStyleIdx="1" presStyleCnt="2">
        <dgm:presLayoutVars>
          <dgm:chPref val="3"/>
        </dgm:presLayoutVars>
      </dgm:prSet>
      <dgm:spPr/>
      <dgm:t>
        <a:bodyPr/>
        <a:lstStyle/>
        <a:p>
          <a:endParaRPr lang="en-US"/>
        </a:p>
      </dgm:t>
    </dgm:pt>
    <dgm:pt modelId="{04A958FE-6C71-4A66-A869-7BE7AFD45DBA}" type="pres">
      <dgm:prSet presAssocID="{7CB437E1-E0DE-4587-94E8-73B03D15AF6B}" presName="parTransTwo" presStyleCnt="0"/>
      <dgm:spPr/>
    </dgm:pt>
    <dgm:pt modelId="{20B7408E-0B1D-4A5D-9DD2-7B7F3514739B}" type="pres">
      <dgm:prSet presAssocID="{7CB437E1-E0DE-4587-94E8-73B03D15AF6B}" presName="horzTwo" presStyleCnt="0"/>
      <dgm:spPr/>
    </dgm:pt>
    <dgm:pt modelId="{BF85FCD0-A554-4935-8752-DBC6CFC9C254}" type="pres">
      <dgm:prSet presAssocID="{551821D0-D8F7-496A-BD18-B204D78E0CA7}" presName="vertThree" presStyleCnt="0"/>
      <dgm:spPr/>
    </dgm:pt>
    <dgm:pt modelId="{9C17DC1B-BD34-46FE-ABAD-375BC2126525}" type="pres">
      <dgm:prSet presAssocID="{551821D0-D8F7-496A-BD18-B204D78E0CA7}" presName="txThree" presStyleLbl="node3" presStyleIdx="2" presStyleCnt="3">
        <dgm:presLayoutVars>
          <dgm:chPref val="3"/>
        </dgm:presLayoutVars>
      </dgm:prSet>
      <dgm:spPr/>
      <dgm:t>
        <a:bodyPr/>
        <a:lstStyle/>
        <a:p>
          <a:endParaRPr lang="en-US"/>
        </a:p>
      </dgm:t>
    </dgm:pt>
    <dgm:pt modelId="{8117A2C9-B888-4EF7-9437-BDE2EC4D31E4}" type="pres">
      <dgm:prSet presAssocID="{551821D0-D8F7-496A-BD18-B204D78E0CA7}" presName="horzThree" presStyleCnt="0"/>
      <dgm:spPr/>
    </dgm:pt>
    <dgm:pt modelId="{BBC863FB-3FE0-4469-9D94-64ED0A553324}" type="pres">
      <dgm:prSet presAssocID="{EE818FAD-6961-4328-9FAB-38861F42830B}" presName="sibSpaceOne" presStyleCnt="0"/>
      <dgm:spPr/>
    </dgm:pt>
    <dgm:pt modelId="{E2BB2804-0700-478E-A07A-3CF7B9B2BAC4}" type="pres">
      <dgm:prSet presAssocID="{2A71EF29-B28B-4220-8482-3229B5FC81DB}" presName="vertOne" presStyleCnt="0"/>
      <dgm:spPr/>
    </dgm:pt>
    <dgm:pt modelId="{274FF626-275E-4F33-A89C-41FD5FBF068D}" type="pres">
      <dgm:prSet presAssocID="{2A71EF29-B28B-4220-8482-3229B5FC81DB}" presName="txOne" presStyleLbl="node0" presStyleIdx="1" presStyleCnt="4">
        <dgm:presLayoutVars>
          <dgm:chPref val="3"/>
        </dgm:presLayoutVars>
      </dgm:prSet>
      <dgm:spPr/>
      <dgm:t>
        <a:bodyPr/>
        <a:lstStyle/>
        <a:p>
          <a:endParaRPr lang="en-US"/>
        </a:p>
      </dgm:t>
    </dgm:pt>
    <dgm:pt modelId="{EE664283-CD41-44ED-8D85-F423F9A1B881}" type="pres">
      <dgm:prSet presAssocID="{2A71EF29-B28B-4220-8482-3229B5FC81DB}" presName="horzOne" presStyleCnt="0"/>
      <dgm:spPr/>
    </dgm:pt>
    <dgm:pt modelId="{FFD023F7-233C-4479-AC33-D56F113DE8AB}" type="pres">
      <dgm:prSet presAssocID="{84E904B5-BFD3-4A99-BB4E-DD24F8694A88}" presName="sibSpaceOne" presStyleCnt="0"/>
      <dgm:spPr/>
    </dgm:pt>
    <dgm:pt modelId="{297AB627-500B-40BA-9480-01772C0798AD}" type="pres">
      <dgm:prSet presAssocID="{35F2B1AF-9055-44D4-B83C-E84E4F64D3E7}" presName="vertOne" presStyleCnt="0"/>
      <dgm:spPr/>
    </dgm:pt>
    <dgm:pt modelId="{0F3427AA-BB4C-4B83-AE63-06168790AB89}" type="pres">
      <dgm:prSet presAssocID="{35F2B1AF-9055-44D4-B83C-E84E4F64D3E7}" presName="txOne" presStyleLbl="node0" presStyleIdx="2" presStyleCnt="4" custLinFactNeighborX="-1197" custLinFactNeighborY="-14376">
        <dgm:presLayoutVars>
          <dgm:chPref val="3"/>
        </dgm:presLayoutVars>
      </dgm:prSet>
      <dgm:spPr/>
      <dgm:t>
        <a:bodyPr/>
        <a:lstStyle/>
        <a:p>
          <a:endParaRPr lang="en-US"/>
        </a:p>
      </dgm:t>
    </dgm:pt>
    <dgm:pt modelId="{FDCE9D1D-6F6F-4CF3-91BF-60EA51E6267C}" type="pres">
      <dgm:prSet presAssocID="{35F2B1AF-9055-44D4-B83C-E84E4F64D3E7}" presName="horzOne" presStyleCnt="0"/>
      <dgm:spPr/>
    </dgm:pt>
    <dgm:pt modelId="{8FD7E42C-D7FD-43A6-A93D-599D30B94249}" type="pres">
      <dgm:prSet presAssocID="{9B26B096-D168-435C-A59D-80ACE472723C}" presName="sibSpaceOne" presStyleCnt="0"/>
      <dgm:spPr/>
    </dgm:pt>
    <dgm:pt modelId="{CEB1E80E-E62B-4854-878B-19B256BB7372}" type="pres">
      <dgm:prSet presAssocID="{50CF1148-1721-4353-89E1-B72484A3F617}" presName="vertOne" presStyleCnt="0"/>
      <dgm:spPr/>
    </dgm:pt>
    <dgm:pt modelId="{DB56D2E4-6C96-4CD1-9892-EEB693923FE3}" type="pres">
      <dgm:prSet presAssocID="{50CF1148-1721-4353-89E1-B72484A3F617}" presName="txOne" presStyleLbl="node0" presStyleIdx="3" presStyleCnt="4">
        <dgm:presLayoutVars>
          <dgm:chPref val="3"/>
        </dgm:presLayoutVars>
      </dgm:prSet>
      <dgm:spPr/>
      <dgm:t>
        <a:bodyPr/>
        <a:lstStyle/>
        <a:p>
          <a:endParaRPr lang="en-US"/>
        </a:p>
      </dgm:t>
    </dgm:pt>
    <dgm:pt modelId="{F0825DBA-6B24-4717-85A3-1AB4656A36D3}" type="pres">
      <dgm:prSet presAssocID="{50CF1148-1721-4353-89E1-B72484A3F617}" presName="horzOne" presStyleCnt="0"/>
      <dgm:spPr/>
    </dgm:pt>
  </dgm:ptLst>
  <dgm:cxnLst>
    <dgm:cxn modelId="{25FB0C04-23B2-49D3-AEBB-D9CCF1920004}" type="presOf" srcId="{551821D0-D8F7-496A-BD18-B204D78E0CA7}" destId="{9C17DC1B-BD34-46FE-ABAD-375BC2126525}" srcOrd="0" destOrd="0" presId="urn:microsoft.com/office/officeart/2005/8/layout/hierarchy4"/>
    <dgm:cxn modelId="{BABC37D2-7D4D-40E1-A1AD-B5D37C07EC23}" type="presOf" srcId="{9615AD3A-10E3-46F0-9AB9-7D48DC9F6089}" destId="{D124DF9D-BA4A-4130-808D-CB92034CA01B}" srcOrd="0" destOrd="0" presId="urn:microsoft.com/office/officeart/2005/8/layout/hierarchy4"/>
    <dgm:cxn modelId="{E4DB39DE-7144-4A16-8C3B-B32E447A34A8}" srcId="{7CB437E1-E0DE-4587-94E8-73B03D15AF6B}" destId="{551821D0-D8F7-496A-BD18-B204D78E0CA7}" srcOrd="0" destOrd="0" parTransId="{66B1C703-AD1C-43BF-8A6A-DD9ECEA51222}" sibTransId="{019900A4-C36C-4BF8-9A84-2A6D4D56EE2B}"/>
    <dgm:cxn modelId="{0F7EA604-5269-4A2F-B9E3-962FA118EC99}" srcId="{9615AD3A-10E3-46F0-9AB9-7D48DC9F6089}" destId="{2A71EF29-B28B-4220-8482-3229B5FC81DB}" srcOrd="1" destOrd="0" parTransId="{12F2A887-37EE-405C-B9F2-889449428F41}" sibTransId="{84E904B5-BFD3-4A99-BB4E-DD24F8694A88}"/>
    <dgm:cxn modelId="{EFE08A88-F0B5-4B49-8EB8-EAFBDA228A8A}" type="presOf" srcId="{57B9DA23-2CCE-4FE5-8F16-08CA5563C5BB}" destId="{D56B9CAC-D422-43AD-A10A-AC39994BBBCA}" srcOrd="0" destOrd="0" presId="urn:microsoft.com/office/officeart/2005/8/layout/hierarchy4"/>
    <dgm:cxn modelId="{94810C2E-AFDD-4F13-91E7-51B9B679F061}" srcId="{B86CC77F-E68B-4B80-9A9B-F8D0C35988F7}" destId="{99BE4ED8-40D5-4E57-A88A-79C1ABCF0298}" srcOrd="1" destOrd="0" parTransId="{1087DD46-776E-4947-916E-4875669994BD}" sibTransId="{DAA8DFB2-A00A-43BD-A5DC-2571B68F1365}"/>
    <dgm:cxn modelId="{11BEC122-B1AE-4489-9D08-A1E66294324B}" srcId="{B86CC77F-E68B-4B80-9A9B-F8D0C35988F7}" destId="{57B9DA23-2CCE-4FE5-8F16-08CA5563C5BB}" srcOrd="0" destOrd="0" parTransId="{7F164E20-CD33-4028-84D7-C2D0E22A6B7F}" sibTransId="{2F218529-3B41-403B-9ED5-49464E020DCA}"/>
    <dgm:cxn modelId="{4C1E2F25-634E-4AC2-9E83-45EDA0B9791C}" srcId="{03442568-EDA2-483C-A0F0-C0BC5D7ED6E1}" destId="{B86CC77F-E68B-4B80-9A9B-F8D0C35988F7}" srcOrd="0" destOrd="0" parTransId="{53ADBCA7-9AB4-4758-8797-9C526874353B}" sibTransId="{875DB544-286D-42C4-A75F-CE1D50188FED}"/>
    <dgm:cxn modelId="{BEC43BDF-9C23-4418-951C-B0D2C7C325F4}" srcId="{9615AD3A-10E3-46F0-9AB9-7D48DC9F6089}" destId="{35F2B1AF-9055-44D4-B83C-E84E4F64D3E7}" srcOrd="2" destOrd="0" parTransId="{2842E585-2796-4760-9494-7F1924DAB1A5}" sibTransId="{9B26B096-D168-435C-A59D-80ACE472723C}"/>
    <dgm:cxn modelId="{D20C7A22-1439-4344-9C52-C36469D35389}" type="presOf" srcId="{7CB437E1-E0DE-4587-94E8-73B03D15AF6B}" destId="{A72E873B-3DF3-4858-B29C-76DEF949DC92}" srcOrd="0" destOrd="0" presId="urn:microsoft.com/office/officeart/2005/8/layout/hierarchy4"/>
    <dgm:cxn modelId="{932AD68D-DEDB-4D65-A09C-6842434433AA}" type="presOf" srcId="{99BE4ED8-40D5-4E57-A88A-79C1ABCF0298}" destId="{4FA7238E-A61F-4D8D-9CBE-3DFA9F18FC45}" srcOrd="0" destOrd="0" presId="urn:microsoft.com/office/officeart/2005/8/layout/hierarchy4"/>
    <dgm:cxn modelId="{EAC6F031-2AAC-49D5-A6FA-0531B4873C9B}" type="presOf" srcId="{B86CC77F-E68B-4B80-9A9B-F8D0C35988F7}" destId="{3C96CB58-DE35-4A1F-B273-7BF635101AD7}" srcOrd="0" destOrd="0" presId="urn:microsoft.com/office/officeart/2005/8/layout/hierarchy4"/>
    <dgm:cxn modelId="{59B69EF9-6E23-4B8C-8265-D032FA942614}" type="presOf" srcId="{50CF1148-1721-4353-89E1-B72484A3F617}" destId="{DB56D2E4-6C96-4CD1-9892-EEB693923FE3}" srcOrd="0" destOrd="0" presId="urn:microsoft.com/office/officeart/2005/8/layout/hierarchy4"/>
    <dgm:cxn modelId="{20A23499-0A28-4431-97E2-CBE4C396F3EE}" type="presOf" srcId="{35F2B1AF-9055-44D4-B83C-E84E4F64D3E7}" destId="{0F3427AA-BB4C-4B83-AE63-06168790AB89}" srcOrd="0" destOrd="0" presId="urn:microsoft.com/office/officeart/2005/8/layout/hierarchy4"/>
    <dgm:cxn modelId="{177EA074-E6B5-49FB-91FA-7EFF3B10FA19}" srcId="{03442568-EDA2-483C-A0F0-C0BC5D7ED6E1}" destId="{7CB437E1-E0DE-4587-94E8-73B03D15AF6B}" srcOrd="1" destOrd="0" parTransId="{3488F8FF-C37C-4541-B4D7-06E0BB08E6D1}" sibTransId="{6C4A4031-77ED-4FC4-96BB-993BE40544E2}"/>
    <dgm:cxn modelId="{D65F8401-FE2A-4E16-A04D-63BFC0C155F2}" type="presOf" srcId="{2A71EF29-B28B-4220-8482-3229B5FC81DB}" destId="{274FF626-275E-4F33-A89C-41FD5FBF068D}" srcOrd="0" destOrd="0" presId="urn:microsoft.com/office/officeart/2005/8/layout/hierarchy4"/>
    <dgm:cxn modelId="{FFA2A69C-E380-4EBF-AB48-75A3590C9F03}" srcId="{9615AD3A-10E3-46F0-9AB9-7D48DC9F6089}" destId="{50CF1148-1721-4353-89E1-B72484A3F617}" srcOrd="3" destOrd="0" parTransId="{644DC614-3528-4E72-8C91-C3B2012496BD}" sibTransId="{15E2F546-6646-4695-91F6-D393FB12779A}"/>
    <dgm:cxn modelId="{E0E0D98F-6719-4AFD-95B1-F3C48C02C85B}" type="presOf" srcId="{03442568-EDA2-483C-A0F0-C0BC5D7ED6E1}" destId="{D7FC528B-468D-4F2A-89EE-6014F31D4632}" srcOrd="0" destOrd="0" presId="urn:microsoft.com/office/officeart/2005/8/layout/hierarchy4"/>
    <dgm:cxn modelId="{17DD9260-59D6-43AB-9F94-008698268D16}" srcId="{9615AD3A-10E3-46F0-9AB9-7D48DC9F6089}" destId="{03442568-EDA2-483C-A0F0-C0BC5D7ED6E1}" srcOrd="0" destOrd="0" parTransId="{3E4DB50D-D54C-4D71-A311-1789E7B8FD36}" sibTransId="{EE818FAD-6961-4328-9FAB-38861F42830B}"/>
    <dgm:cxn modelId="{990E5861-1953-4A4E-9EEB-A4FF5E6195DE}" type="presParOf" srcId="{D124DF9D-BA4A-4130-808D-CB92034CA01B}" destId="{D3DC1EAF-1352-473E-AA06-CEB2E62CA40D}" srcOrd="0" destOrd="0" presId="urn:microsoft.com/office/officeart/2005/8/layout/hierarchy4"/>
    <dgm:cxn modelId="{45250495-93E9-4291-8E08-60750F80B8D4}" type="presParOf" srcId="{D3DC1EAF-1352-473E-AA06-CEB2E62CA40D}" destId="{D7FC528B-468D-4F2A-89EE-6014F31D4632}" srcOrd="0" destOrd="0" presId="urn:microsoft.com/office/officeart/2005/8/layout/hierarchy4"/>
    <dgm:cxn modelId="{82D67012-609C-4B2D-9FF1-80B01917A38F}" type="presParOf" srcId="{D3DC1EAF-1352-473E-AA06-CEB2E62CA40D}" destId="{FBCD17E3-13A2-4DAC-B8F1-36279612A184}" srcOrd="1" destOrd="0" presId="urn:microsoft.com/office/officeart/2005/8/layout/hierarchy4"/>
    <dgm:cxn modelId="{909FBDDA-0DA0-475D-BF4A-ED5D8E83279E}" type="presParOf" srcId="{D3DC1EAF-1352-473E-AA06-CEB2E62CA40D}" destId="{F37FE047-B534-4424-906D-109DB60540C2}" srcOrd="2" destOrd="0" presId="urn:microsoft.com/office/officeart/2005/8/layout/hierarchy4"/>
    <dgm:cxn modelId="{3C0AD610-F44B-4747-82A2-3CC83FBF5D02}" type="presParOf" srcId="{F37FE047-B534-4424-906D-109DB60540C2}" destId="{3E221017-5DD6-4F46-B8CD-9F868491CD66}" srcOrd="0" destOrd="0" presId="urn:microsoft.com/office/officeart/2005/8/layout/hierarchy4"/>
    <dgm:cxn modelId="{D849F315-FCC7-4945-A653-AFAF3E0A219A}" type="presParOf" srcId="{3E221017-5DD6-4F46-B8CD-9F868491CD66}" destId="{3C96CB58-DE35-4A1F-B273-7BF635101AD7}" srcOrd="0" destOrd="0" presId="urn:microsoft.com/office/officeart/2005/8/layout/hierarchy4"/>
    <dgm:cxn modelId="{F6B17FD2-4CD5-4B6E-BF2C-AA7469FDE7A6}" type="presParOf" srcId="{3E221017-5DD6-4F46-B8CD-9F868491CD66}" destId="{0369002B-863B-42E4-953F-F9AE600A750F}" srcOrd="1" destOrd="0" presId="urn:microsoft.com/office/officeart/2005/8/layout/hierarchy4"/>
    <dgm:cxn modelId="{27F9A6A8-1A0A-47F0-A6E7-7CF3E49D0FDC}" type="presParOf" srcId="{3E221017-5DD6-4F46-B8CD-9F868491CD66}" destId="{31033135-74B4-46E1-8ABC-C46DAF149220}" srcOrd="2" destOrd="0" presId="urn:microsoft.com/office/officeart/2005/8/layout/hierarchy4"/>
    <dgm:cxn modelId="{D583FDEE-E271-4ADC-B822-8BB0822FCCF1}" type="presParOf" srcId="{31033135-74B4-46E1-8ABC-C46DAF149220}" destId="{E5E67156-29A2-461C-95B5-FDE407EAAA09}" srcOrd="0" destOrd="0" presId="urn:microsoft.com/office/officeart/2005/8/layout/hierarchy4"/>
    <dgm:cxn modelId="{E1B2B939-304C-4D13-A423-F5F3953AF759}" type="presParOf" srcId="{E5E67156-29A2-461C-95B5-FDE407EAAA09}" destId="{D56B9CAC-D422-43AD-A10A-AC39994BBBCA}" srcOrd="0" destOrd="0" presId="urn:microsoft.com/office/officeart/2005/8/layout/hierarchy4"/>
    <dgm:cxn modelId="{0DE16159-489F-4121-970A-7A50415E1B12}" type="presParOf" srcId="{E5E67156-29A2-461C-95B5-FDE407EAAA09}" destId="{803C0898-CB83-4A06-ADA6-2363331D5C62}" srcOrd="1" destOrd="0" presId="urn:microsoft.com/office/officeart/2005/8/layout/hierarchy4"/>
    <dgm:cxn modelId="{B53CB4EE-3108-469D-9FA5-975160706673}" type="presParOf" srcId="{31033135-74B4-46E1-8ABC-C46DAF149220}" destId="{D8434B2C-9D9B-49D3-9E1E-B28C6C092F4B}" srcOrd="1" destOrd="0" presId="urn:microsoft.com/office/officeart/2005/8/layout/hierarchy4"/>
    <dgm:cxn modelId="{7008F6A9-5565-4FA5-B038-FC957DD2D1A9}" type="presParOf" srcId="{31033135-74B4-46E1-8ABC-C46DAF149220}" destId="{EE070AA0-AAC6-471E-9606-8E6634BE9BE6}" srcOrd="2" destOrd="0" presId="urn:microsoft.com/office/officeart/2005/8/layout/hierarchy4"/>
    <dgm:cxn modelId="{27A80FA7-69DC-4FF9-BAD1-561C37A7586B}" type="presParOf" srcId="{EE070AA0-AAC6-471E-9606-8E6634BE9BE6}" destId="{4FA7238E-A61F-4D8D-9CBE-3DFA9F18FC45}" srcOrd="0" destOrd="0" presId="urn:microsoft.com/office/officeart/2005/8/layout/hierarchy4"/>
    <dgm:cxn modelId="{4A448255-1B7C-44CF-9398-1BA6A99EED84}" type="presParOf" srcId="{EE070AA0-AAC6-471E-9606-8E6634BE9BE6}" destId="{47F4F075-FE95-416B-B9B6-B5A771909035}" srcOrd="1" destOrd="0" presId="urn:microsoft.com/office/officeart/2005/8/layout/hierarchy4"/>
    <dgm:cxn modelId="{A8E67E7B-4ACC-414D-B618-3DEFFC7E7C61}" type="presParOf" srcId="{F37FE047-B534-4424-906D-109DB60540C2}" destId="{1CD38609-884F-45E1-9982-2D0F1ACB05BB}" srcOrd="1" destOrd="0" presId="urn:microsoft.com/office/officeart/2005/8/layout/hierarchy4"/>
    <dgm:cxn modelId="{29650D95-536A-49CC-BEF9-5976DE40B171}" type="presParOf" srcId="{F37FE047-B534-4424-906D-109DB60540C2}" destId="{0AB95875-A826-4A49-9C93-5C84AB0F4E78}" srcOrd="2" destOrd="0" presId="urn:microsoft.com/office/officeart/2005/8/layout/hierarchy4"/>
    <dgm:cxn modelId="{053BC0AF-993C-47FA-A255-FA67BC794166}" type="presParOf" srcId="{0AB95875-A826-4A49-9C93-5C84AB0F4E78}" destId="{A72E873B-3DF3-4858-B29C-76DEF949DC92}" srcOrd="0" destOrd="0" presId="urn:microsoft.com/office/officeart/2005/8/layout/hierarchy4"/>
    <dgm:cxn modelId="{B0F27146-BBB6-46B9-89FC-86FE7F5FABF2}" type="presParOf" srcId="{0AB95875-A826-4A49-9C93-5C84AB0F4E78}" destId="{04A958FE-6C71-4A66-A869-7BE7AFD45DBA}" srcOrd="1" destOrd="0" presId="urn:microsoft.com/office/officeart/2005/8/layout/hierarchy4"/>
    <dgm:cxn modelId="{79A6A357-90CA-4CAB-8CAB-6BA8AB99BFE7}" type="presParOf" srcId="{0AB95875-A826-4A49-9C93-5C84AB0F4E78}" destId="{20B7408E-0B1D-4A5D-9DD2-7B7F3514739B}" srcOrd="2" destOrd="0" presId="urn:microsoft.com/office/officeart/2005/8/layout/hierarchy4"/>
    <dgm:cxn modelId="{90E4A503-CB40-46D2-8097-150A5FA4219E}" type="presParOf" srcId="{20B7408E-0B1D-4A5D-9DD2-7B7F3514739B}" destId="{BF85FCD0-A554-4935-8752-DBC6CFC9C254}" srcOrd="0" destOrd="0" presId="urn:microsoft.com/office/officeart/2005/8/layout/hierarchy4"/>
    <dgm:cxn modelId="{4E01D3EE-4EC8-4BDA-B09F-B18270444DE1}" type="presParOf" srcId="{BF85FCD0-A554-4935-8752-DBC6CFC9C254}" destId="{9C17DC1B-BD34-46FE-ABAD-375BC2126525}" srcOrd="0" destOrd="0" presId="urn:microsoft.com/office/officeart/2005/8/layout/hierarchy4"/>
    <dgm:cxn modelId="{843C0043-E746-499D-B0BD-319E5A7762EF}" type="presParOf" srcId="{BF85FCD0-A554-4935-8752-DBC6CFC9C254}" destId="{8117A2C9-B888-4EF7-9437-BDE2EC4D31E4}" srcOrd="1" destOrd="0" presId="urn:microsoft.com/office/officeart/2005/8/layout/hierarchy4"/>
    <dgm:cxn modelId="{BB034E2A-6064-437C-8EFF-916C9DB9212E}" type="presParOf" srcId="{D124DF9D-BA4A-4130-808D-CB92034CA01B}" destId="{BBC863FB-3FE0-4469-9D94-64ED0A553324}" srcOrd="1" destOrd="0" presId="urn:microsoft.com/office/officeart/2005/8/layout/hierarchy4"/>
    <dgm:cxn modelId="{693BA8AD-3DDF-4772-AD10-F5C99BDC2536}" type="presParOf" srcId="{D124DF9D-BA4A-4130-808D-CB92034CA01B}" destId="{E2BB2804-0700-478E-A07A-3CF7B9B2BAC4}" srcOrd="2" destOrd="0" presId="urn:microsoft.com/office/officeart/2005/8/layout/hierarchy4"/>
    <dgm:cxn modelId="{573801B9-9CFF-48C1-8C70-6A4815141984}" type="presParOf" srcId="{E2BB2804-0700-478E-A07A-3CF7B9B2BAC4}" destId="{274FF626-275E-4F33-A89C-41FD5FBF068D}" srcOrd="0" destOrd="0" presId="urn:microsoft.com/office/officeart/2005/8/layout/hierarchy4"/>
    <dgm:cxn modelId="{03A44447-BA9D-4C6E-89E8-5375B6F5126F}" type="presParOf" srcId="{E2BB2804-0700-478E-A07A-3CF7B9B2BAC4}" destId="{EE664283-CD41-44ED-8D85-F423F9A1B881}" srcOrd="1" destOrd="0" presId="urn:microsoft.com/office/officeart/2005/8/layout/hierarchy4"/>
    <dgm:cxn modelId="{77DEC225-D144-4A7D-8C7D-1125F96155AA}" type="presParOf" srcId="{D124DF9D-BA4A-4130-808D-CB92034CA01B}" destId="{FFD023F7-233C-4479-AC33-D56F113DE8AB}" srcOrd="3" destOrd="0" presId="urn:microsoft.com/office/officeart/2005/8/layout/hierarchy4"/>
    <dgm:cxn modelId="{1A6D724E-6314-4352-9DE1-A73BD8E48E5C}" type="presParOf" srcId="{D124DF9D-BA4A-4130-808D-CB92034CA01B}" destId="{297AB627-500B-40BA-9480-01772C0798AD}" srcOrd="4" destOrd="0" presId="urn:microsoft.com/office/officeart/2005/8/layout/hierarchy4"/>
    <dgm:cxn modelId="{C21E7C9E-AF10-4D44-B1DE-28BCA17C66F7}" type="presParOf" srcId="{297AB627-500B-40BA-9480-01772C0798AD}" destId="{0F3427AA-BB4C-4B83-AE63-06168790AB89}" srcOrd="0" destOrd="0" presId="urn:microsoft.com/office/officeart/2005/8/layout/hierarchy4"/>
    <dgm:cxn modelId="{5A6F4FDB-E89A-42F2-8795-BF9CA765E120}" type="presParOf" srcId="{297AB627-500B-40BA-9480-01772C0798AD}" destId="{FDCE9D1D-6F6F-4CF3-91BF-60EA51E6267C}" srcOrd="1" destOrd="0" presId="urn:microsoft.com/office/officeart/2005/8/layout/hierarchy4"/>
    <dgm:cxn modelId="{1C0D13A9-2C24-4530-8CBC-3B6221A2D9C7}" type="presParOf" srcId="{D124DF9D-BA4A-4130-808D-CB92034CA01B}" destId="{8FD7E42C-D7FD-43A6-A93D-599D30B94249}" srcOrd="5" destOrd="0" presId="urn:microsoft.com/office/officeart/2005/8/layout/hierarchy4"/>
    <dgm:cxn modelId="{09912437-BB8F-480E-B217-00C795610574}" type="presParOf" srcId="{D124DF9D-BA4A-4130-808D-CB92034CA01B}" destId="{CEB1E80E-E62B-4854-878B-19B256BB7372}" srcOrd="6" destOrd="0" presId="urn:microsoft.com/office/officeart/2005/8/layout/hierarchy4"/>
    <dgm:cxn modelId="{2F7973B9-7EF7-4D6F-8DA6-7EDFA0BD9E12}" type="presParOf" srcId="{CEB1E80E-E62B-4854-878B-19B256BB7372}" destId="{DB56D2E4-6C96-4CD1-9892-EEB693923FE3}" srcOrd="0" destOrd="0" presId="urn:microsoft.com/office/officeart/2005/8/layout/hierarchy4"/>
    <dgm:cxn modelId="{DA9A75F4-B20A-482D-9FF7-3E3398405345}" type="presParOf" srcId="{CEB1E80E-E62B-4854-878B-19B256BB7372}" destId="{F0825DBA-6B24-4717-85A3-1AB4656A36D3}"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784EEA7C-99B9-4DC6-9108-CE1C360BC813}" type="doc">
      <dgm:prSet loTypeId="urn:microsoft.com/office/officeart/2005/8/layout/arrow2" loCatId="process" qsTypeId="urn:microsoft.com/office/officeart/2005/8/quickstyle/simple1" qsCatId="simple" csTypeId="urn:microsoft.com/office/officeart/2005/8/colors/accent6_4" csCatId="accent6" phldr="1"/>
      <dgm:spPr/>
    </dgm:pt>
    <dgm:pt modelId="{3C2AB7FD-9861-414B-B67D-1F89A7B7A586}">
      <dgm:prSet phldrT="[Text]"/>
      <dgm:spPr/>
      <dgm:t>
        <a:bodyPr/>
        <a:lstStyle/>
        <a:p>
          <a:r>
            <a:rPr lang="en-US" dirty="0"/>
            <a:t>Step 1</a:t>
          </a:r>
        </a:p>
      </dgm:t>
    </dgm:pt>
    <dgm:pt modelId="{43156C09-F685-4FE2-B566-6D0859FC51F4}" type="parTrans" cxnId="{345BB468-AEFA-4F98-BBE1-403FD2F19EA0}">
      <dgm:prSet/>
      <dgm:spPr/>
      <dgm:t>
        <a:bodyPr/>
        <a:lstStyle/>
        <a:p>
          <a:endParaRPr lang="en-US"/>
        </a:p>
      </dgm:t>
    </dgm:pt>
    <dgm:pt modelId="{11046B5E-D255-45AB-B329-F3D252861972}" type="sibTrans" cxnId="{345BB468-AEFA-4F98-BBE1-403FD2F19EA0}">
      <dgm:prSet/>
      <dgm:spPr/>
      <dgm:t>
        <a:bodyPr/>
        <a:lstStyle/>
        <a:p>
          <a:endParaRPr lang="en-US"/>
        </a:p>
      </dgm:t>
    </dgm:pt>
    <dgm:pt modelId="{4DA9998C-E05B-4779-9BC2-4A56C241D2D0}">
      <dgm:prSet phldrT="[Text]"/>
      <dgm:spPr/>
      <dgm:t>
        <a:bodyPr/>
        <a:lstStyle/>
        <a:p>
          <a:r>
            <a:rPr lang="en-US" dirty="0"/>
            <a:t>Step 2</a:t>
          </a:r>
        </a:p>
      </dgm:t>
    </dgm:pt>
    <dgm:pt modelId="{FF08E94F-C518-493C-B954-53C5F9E554CE}" type="parTrans" cxnId="{95A39811-BB9F-40D6-80F4-A0B737C980BA}">
      <dgm:prSet/>
      <dgm:spPr/>
      <dgm:t>
        <a:bodyPr/>
        <a:lstStyle/>
        <a:p>
          <a:endParaRPr lang="en-US"/>
        </a:p>
      </dgm:t>
    </dgm:pt>
    <dgm:pt modelId="{58A1A6A7-E6E5-49FB-A162-740229470974}" type="sibTrans" cxnId="{95A39811-BB9F-40D6-80F4-A0B737C980BA}">
      <dgm:prSet/>
      <dgm:spPr/>
      <dgm:t>
        <a:bodyPr/>
        <a:lstStyle/>
        <a:p>
          <a:endParaRPr lang="en-US"/>
        </a:p>
      </dgm:t>
    </dgm:pt>
    <dgm:pt modelId="{C9F5F2FF-625A-426A-8673-E1E63D248ED0}">
      <dgm:prSet phldrT="[Text]"/>
      <dgm:spPr/>
      <dgm:t>
        <a:bodyPr/>
        <a:lstStyle/>
        <a:p>
          <a:r>
            <a:rPr lang="en-US" dirty="0"/>
            <a:t>Step 4</a:t>
          </a:r>
        </a:p>
      </dgm:t>
    </dgm:pt>
    <dgm:pt modelId="{8FB0A30F-638A-4214-8AE7-CAEFCB851132}" type="parTrans" cxnId="{32EBC6F4-1D4D-46C8-99D1-3FD4C43E7602}">
      <dgm:prSet/>
      <dgm:spPr/>
      <dgm:t>
        <a:bodyPr/>
        <a:lstStyle/>
        <a:p>
          <a:endParaRPr lang="en-US"/>
        </a:p>
      </dgm:t>
    </dgm:pt>
    <dgm:pt modelId="{E77EA444-4EAF-4DDE-B25C-CB6BDFFB2946}" type="sibTrans" cxnId="{32EBC6F4-1D4D-46C8-99D1-3FD4C43E7602}">
      <dgm:prSet/>
      <dgm:spPr/>
      <dgm:t>
        <a:bodyPr/>
        <a:lstStyle/>
        <a:p>
          <a:endParaRPr lang="en-US"/>
        </a:p>
      </dgm:t>
    </dgm:pt>
    <dgm:pt modelId="{AFB06FDF-F6D4-4C9B-8060-CBFC6E036F80}" type="pres">
      <dgm:prSet presAssocID="{784EEA7C-99B9-4DC6-9108-CE1C360BC813}" presName="arrowDiagram" presStyleCnt="0">
        <dgm:presLayoutVars>
          <dgm:chMax val="5"/>
          <dgm:dir/>
          <dgm:resizeHandles val="exact"/>
        </dgm:presLayoutVars>
      </dgm:prSet>
      <dgm:spPr/>
    </dgm:pt>
    <dgm:pt modelId="{868F9758-F0B2-4E59-A3ED-52ABF2D610DB}" type="pres">
      <dgm:prSet presAssocID="{784EEA7C-99B9-4DC6-9108-CE1C360BC813}" presName="arrow" presStyleLbl="bgShp" presStyleIdx="0" presStyleCnt="1" custLinFactNeighborX="-6699" custLinFactNeighborY="31100"/>
      <dgm:spPr/>
    </dgm:pt>
    <dgm:pt modelId="{089A5CD4-542F-4013-A47E-FE4D982C6F90}" type="pres">
      <dgm:prSet presAssocID="{784EEA7C-99B9-4DC6-9108-CE1C360BC813}" presName="arrowDiagram3" presStyleCnt="0"/>
      <dgm:spPr/>
    </dgm:pt>
    <dgm:pt modelId="{B177F002-C0E3-4F9F-90FC-267225402D66}" type="pres">
      <dgm:prSet presAssocID="{3C2AB7FD-9861-414B-B67D-1F89A7B7A586}" presName="bullet3a" presStyleLbl="node1" presStyleIdx="0" presStyleCnt="3"/>
      <dgm:spPr/>
    </dgm:pt>
    <dgm:pt modelId="{7AFB628E-42D3-464A-9707-FD305F9F101D}" type="pres">
      <dgm:prSet presAssocID="{3C2AB7FD-9861-414B-B67D-1F89A7B7A586}" presName="textBox3a" presStyleLbl="revTx" presStyleIdx="0" presStyleCnt="3">
        <dgm:presLayoutVars>
          <dgm:bulletEnabled val="1"/>
        </dgm:presLayoutVars>
      </dgm:prSet>
      <dgm:spPr/>
      <dgm:t>
        <a:bodyPr/>
        <a:lstStyle/>
        <a:p>
          <a:endParaRPr lang="en-US"/>
        </a:p>
      </dgm:t>
    </dgm:pt>
    <dgm:pt modelId="{25AE9496-24AB-4116-A4A3-32A44C7968D7}" type="pres">
      <dgm:prSet presAssocID="{4DA9998C-E05B-4779-9BC2-4A56C241D2D0}" presName="bullet3b" presStyleLbl="node1" presStyleIdx="1" presStyleCnt="3"/>
      <dgm:spPr/>
    </dgm:pt>
    <dgm:pt modelId="{0FBFA954-81D2-4793-842C-927E0E450F25}" type="pres">
      <dgm:prSet presAssocID="{4DA9998C-E05B-4779-9BC2-4A56C241D2D0}" presName="textBox3b" presStyleLbl="revTx" presStyleIdx="1" presStyleCnt="3">
        <dgm:presLayoutVars>
          <dgm:bulletEnabled val="1"/>
        </dgm:presLayoutVars>
      </dgm:prSet>
      <dgm:spPr/>
      <dgm:t>
        <a:bodyPr/>
        <a:lstStyle/>
        <a:p>
          <a:endParaRPr lang="en-US"/>
        </a:p>
      </dgm:t>
    </dgm:pt>
    <dgm:pt modelId="{E4E859CB-E13C-4D94-9B25-5B93C11C7AA7}" type="pres">
      <dgm:prSet presAssocID="{C9F5F2FF-625A-426A-8673-E1E63D248ED0}" presName="bullet3c" presStyleLbl="node1" presStyleIdx="2" presStyleCnt="3"/>
      <dgm:spPr/>
    </dgm:pt>
    <dgm:pt modelId="{60A95FD8-6A03-4321-B394-10D442ADB3AB}" type="pres">
      <dgm:prSet presAssocID="{C9F5F2FF-625A-426A-8673-E1E63D248ED0}" presName="textBox3c" presStyleLbl="revTx" presStyleIdx="2" presStyleCnt="3">
        <dgm:presLayoutVars>
          <dgm:bulletEnabled val="1"/>
        </dgm:presLayoutVars>
      </dgm:prSet>
      <dgm:spPr/>
      <dgm:t>
        <a:bodyPr/>
        <a:lstStyle/>
        <a:p>
          <a:endParaRPr lang="en-US"/>
        </a:p>
      </dgm:t>
    </dgm:pt>
  </dgm:ptLst>
  <dgm:cxnLst>
    <dgm:cxn modelId="{D8C3BB3F-37FC-457F-8363-7E6137912259}" type="presOf" srcId="{3C2AB7FD-9861-414B-B67D-1F89A7B7A586}" destId="{7AFB628E-42D3-464A-9707-FD305F9F101D}" srcOrd="0" destOrd="0" presId="urn:microsoft.com/office/officeart/2005/8/layout/arrow2"/>
    <dgm:cxn modelId="{1CC4E28C-69D2-4B1D-8A46-67F5F722FBDA}" type="presOf" srcId="{784EEA7C-99B9-4DC6-9108-CE1C360BC813}" destId="{AFB06FDF-F6D4-4C9B-8060-CBFC6E036F80}" srcOrd="0" destOrd="0" presId="urn:microsoft.com/office/officeart/2005/8/layout/arrow2"/>
    <dgm:cxn modelId="{32EBC6F4-1D4D-46C8-99D1-3FD4C43E7602}" srcId="{784EEA7C-99B9-4DC6-9108-CE1C360BC813}" destId="{C9F5F2FF-625A-426A-8673-E1E63D248ED0}" srcOrd="2" destOrd="0" parTransId="{8FB0A30F-638A-4214-8AE7-CAEFCB851132}" sibTransId="{E77EA444-4EAF-4DDE-B25C-CB6BDFFB2946}"/>
    <dgm:cxn modelId="{6C753936-2EC8-4519-8A7B-5C74112D65AC}" type="presOf" srcId="{4DA9998C-E05B-4779-9BC2-4A56C241D2D0}" destId="{0FBFA954-81D2-4793-842C-927E0E450F25}" srcOrd="0" destOrd="0" presId="urn:microsoft.com/office/officeart/2005/8/layout/arrow2"/>
    <dgm:cxn modelId="{95A39811-BB9F-40D6-80F4-A0B737C980BA}" srcId="{784EEA7C-99B9-4DC6-9108-CE1C360BC813}" destId="{4DA9998C-E05B-4779-9BC2-4A56C241D2D0}" srcOrd="1" destOrd="0" parTransId="{FF08E94F-C518-493C-B954-53C5F9E554CE}" sibTransId="{58A1A6A7-E6E5-49FB-A162-740229470974}"/>
    <dgm:cxn modelId="{345BB468-AEFA-4F98-BBE1-403FD2F19EA0}" srcId="{784EEA7C-99B9-4DC6-9108-CE1C360BC813}" destId="{3C2AB7FD-9861-414B-B67D-1F89A7B7A586}" srcOrd="0" destOrd="0" parTransId="{43156C09-F685-4FE2-B566-6D0859FC51F4}" sibTransId="{11046B5E-D255-45AB-B329-F3D252861972}"/>
    <dgm:cxn modelId="{B6AB4CCE-A83F-4171-80E2-587837FFABB6}" type="presOf" srcId="{C9F5F2FF-625A-426A-8673-E1E63D248ED0}" destId="{60A95FD8-6A03-4321-B394-10D442ADB3AB}" srcOrd="0" destOrd="0" presId="urn:microsoft.com/office/officeart/2005/8/layout/arrow2"/>
    <dgm:cxn modelId="{ADDB65C8-A531-4CE0-A24A-A19027FBD957}" type="presParOf" srcId="{AFB06FDF-F6D4-4C9B-8060-CBFC6E036F80}" destId="{868F9758-F0B2-4E59-A3ED-52ABF2D610DB}" srcOrd="0" destOrd="0" presId="urn:microsoft.com/office/officeart/2005/8/layout/arrow2"/>
    <dgm:cxn modelId="{46F1AB6D-1D40-4EA9-BFC2-3BEC9436F685}" type="presParOf" srcId="{AFB06FDF-F6D4-4C9B-8060-CBFC6E036F80}" destId="{089A5CD4-542F-4013-A47E-FE4D982C6F90}" srcOrd="1" destOrd="0" presId="urn:microsoft.com/office/officeart/2005/8/layout/arrow2"/>
    <dgm:cxn modelId="{BC88E6D1-4E6C-4640-88BA-1E13934097FF}" type="presParOf" srcId="{089A5CD4-542F-4013-A47E-FE4D982C6F90}" destId="{B177F002-C0E3-4F9F-90FC-267225402D66}" srcOrd="0" destOrd="0" presId="urn:microsoft.com/office/officeart/2005/8/layout/arrow2"/>
    <dgm:cxn modelId="{DB464B99-D04D-4D16-ACA3-ADE3BA7CB42B}" type="presParOf" srcId="{089A5CD4-542F-4013-A47E-FE4D982C6F90}" destId="{7AFB628E-42D3-464A-9707-FD305F9F101D}" srcOrd="1" destOrd="0" presId="urn:microsoft.com/office/officeart/2005/8/layout/arrow2"/>
    <dgm:cxn modelId="{DED4442E-0AF2-4D9B-B56A-56684C92CDEA}" type="presParOf" srcId="{089A5CD4-542F-4013-A47E-FE4D982C6F90}" destId="{25AE9496-24AB-4116-A4A3-32A44C7968D7}" srcOrd="2" destOrd="0" presId="urn:microsoft.com/office/officeart/2005/8/layout/arrow2"/>
    <dgm:cxn modelId="{7B7C712B-E78F-4721-B820-3B35050727CB}" type="presParOf" srcId="{089A5CD4-542F-4013-A47E-FE4D982C6F90}" destId="{0FBFA954-81D2-4793-842C-927E0E450F25}" srcOrd="3" destOrd="0" presId="urn:microsoft.com/office/officeart/2005/8/layout/arrow2"/>
    <dgm:cxn modelId="{2A42EB0F-293D-4E72-9874-20EEA509162C}" type="presParOf" srcId="{089A5CD4-542F-4013-A47E-FE4D982C6F90}" destId="{E4E859CB-E13C-4D94-9B25-5B93C11C7AA7}" srcOrd="4" destOrd="0" presId="urn:microsoft.com/office/officeart/2005/8/layout/arrow2"/>
    <dgm:cxn modelId="{AA6C3834-794C-41BD-81AE-AB142449ABE8}" type="presParOf" srcId="{089A5CD4-542F-4013-A47E-FE4D982C6F90}" destId="{60A95FD8-6A03-4321-B394-10D442ADB3AB}"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54E6197C-8121-41B2-8616-3570FDDA0D74}" type="doc">
      <dgm:prSet loTypeId="urn:microsoft.com/office/officeart/2005/8/layout/vList3#1" loCatId="list" qsTypeId="urn:microsoft.com/office/officeart/2005/8/quickstyle/simple1" qsCatId="simple" csTypeId="urn:microsoft.com/office/officeart/2005/8/colors/accent1_2" csCatId="accent1" phldr="1"/>
      <dgm:spPr/>
    </dgm:pt>
    <dgm:pt modelId="{F3E597B6-77B2-4A12-9C73-4C88FD28D5FA}">
      <dgm:prSet phldrT="[Text]"/>
      <dgm:spPr/>
      <dgm:t>
        <a:bodyPr/>
        <a:lstStyle/>
        <a:p>
          <a:r>
            <a:rPr lang="en-US" dirty="0"/>
            <a:t>Level 0 </a:t>
          </a:r>
        </a:p>
      </dgm:t>
    </dgm:pt>
    <dgm:pt modelId="{C72FF50A-C568-4584-B681-6CD8E0C8784F}" type="parTrans" cxnId="{99DA7084-EF22-4C3D-AB22-4793AB56B511}">
      <dgm:prSet/>
      <dgm:spPr/>
      <dgm:t>
        <a:bodyPr/>
        <a:lstStyle/>
        <a:p>
          <a:endParaRPr lang="en-US"/>
        </a:p>
      </dgm:t>
    </dgm:pt>
    <dgm:pt modelId="{7CCCEB45-B1A7-4422-9E88-2D11554F1862}" type="sibTrans" cxnId="{99DA7084-EF22-4C3D-AB22-4793AB56B511}">
      <dgm:prSet/>
      <dgm:spPr/>
      <dgm:t>
        <a:bodyPr/>
        <a:lstStyle/>
        <a:p>
          <a:endParaRPr lang="en-US"/>
        </a:p>
      </dgm:t>
    </dgm:pt>
    <dgm:pt modelId="{1C2CF5D3-8AC5-4062-AF30-9C7A675501FA}">
      <dgm:prSet phldrT="[Text]"/>
      <dgm:spPr/>
      <dgm:t>
        <a:bodyPr/>
        <a:lstStyle/>
        <a:p>
          <a:r>
            <a:rPr lang="en-US" dirty="0"/>
            <a:t>Level 1</a:t>
          </a:r>
        </a:p>
      </dgm:t>
    </dgm:pt>
    <dgm:pt modelId="{491F6BA4-FBB0-46DA-96E3-5C771F9BA071}" type="parTrans" cxnId="{9A55D84B-20A3-486D-995D-80EE8EE2328C}">
      <dgm:prSet/>
      <dgm:spPr/>
      <dgm:t>
        <a:bodyPr/>
        <a:lstStyle/>
        <a:p>
          <a:endParaRPr lang="en-US"/>
        </a:p>
      </dgm:t>
    </dgm:pt>
    <dgm:pt modelId="{5B4307FC-B0B4-40AD-9717-EEF166FC420B}" type="sibTrans" cxnId="{9A55D84B-20A3-486D-995D-80EE8EE2328C}">
      <dgm:prSet/>
      <dgm:spPr/>
      <dgm:t>
        <a:bodyPr/>
        <a:lstStyle/>
        <a:p>
          <a:endParaRPr lang="en-US"/>
        </a:p>
      </dgm:t>
    </dgm:pt>
    <dgm:pt modelId="{621CAAFC-CBF7-44A1-8464-6602B3249A5C}">
      <dgm:prSet phldrT="[Text]"/>
      <dgm:spPr/>
      <dgm:t>
        <a:bodyPr/>
        <a:lstStyle/>
        <a:p>
          <a:r>
            <a:rPr lang="en-US" dirty="0"/>
            <a:t>Level 2</a:t>
          </a:r>
        </a:p>
      </dgm:t>
    </dgm:pt>
    <dgm:pt modelId="{4C8F6CE6-DBC3-4857-B281-C1C9ECD02616}" type="parTrans" cxnId="{AD3F10E5-69BB-4A8C-AFA4-DAE588B9AED0}">
      <dgm:prSet/>
      <dgm:spPr/>
      <dgm:t>
        <a:bodyPr/>
        <a:lstStyle/>
        <a:p>
          <a:endParaRPr lang="en-US"/>
        </a:p>
      </dgm:t>
    </dgm:pt>
    <dgm:pt modelId="{66E18332-42A9-4DD3-9035-6FE221F30D75}" type="sibTrans" cxnId="{AD3F10E5-69BB-4A8C-AFA4-DAE588B9AED0}">
      <dgm:prSet/>
      <dgm:spPr/>
      <dgm:t>
        <a:bodyPr/>
        <a:lstStyle/>
        <a:p>
          <a:endParaRPr lang="en-US"/>
        </a:p>
      </dgm:t>
    </dgm:pt>
    <dgm:pt modelId="{810DE53C-18D6-4691-AD20-048EED670794}" type="pres">
      <dgm:prSet presAssocID="{54E6197C-8121-41B2-8616-3570FDDA0D74}" presName="linearFlow" presStyleCnt="0">
        <dgm:presLayoutVars>
          <dgm:dir/>
          <dgm:resizeHandles val="exact"/>
        </dgm:presLayoutVars>
      </dgm:prSet>
      <dgm:spPr/>
    </dgm:pt>
    <dgm:pt modelId="{E57420E3-753C-4A41-B1E5-C15C196D0496}" type="pres">
      <dgm:prSet presAssocID="{F3E597B6-77B2-4A12-9C73-4C88FD28D5FA}" presName="composite" presStyleCnt="0"/>
      <dgm:spPr/>
    </dgm:pt>
    <dgm:pt modelId="{E28950B4-1780-4D53-85C2-2E38821A4283}" type="pres">
      <dgm:prSet presAssocID="{F3E597B6-77B2-4A12-9C73-4C88FD28D5FA}" presName="imgShp" presStyleLbl="fgImgPlace1" presStyleIdx="0" presStyleCnt="3"/>
      <dgm:spPr/>
    </dgm:pt>
    <dgm:pt modelId="{FBEA9993-DCD3-4CF2-84B9-06AEAF346523}" type="pres">
      <dgm:prSet presAssocID="{F3E597B6-77B2-4A12-9C73-4C88FD28D5FA}" presName="txShp" presStyleLbl="node1" presStyleIdx="0" presStyleCnt="3">
        <dgm:presLayoutVars>
          <dgm:bulletEnabled val="1"/>
        </dgm:presLayoutVars>
      </dgm:prSet>
      <dgm:spPr/>
      <dgm:t>
        <a:bodyPr/>
        <a:lstStyle/>
        <a:p>
          <a:endParaRPr lang="en-US"/>
        </a:p>
      </dgm:t>
    </dgm:pt>
    <dgm:pt modelId="{963CB719-B8B1-4644-B27F-4075D664DAD1}" type="pres">
      <dgm:prSet presAssocID="{7CCCEB45-B1A7-4422-9E88-2D11554F1862}" presName="spacing" presStyleCnt="0"/>
      <dgm:spPr/>
    </dgm:pt>
    <dgm:pt modelId="{B7F73F16-E253-4DAE-BB9A-662634C75078}" type="pres">
      <dgm:prSet presAssocID="{1C2CF5D3-8AC5-4062-AF30-9C7A675501FA}" presName="composite" presStyleCnt="0"/>
      <dgm:spPr/>
    </dgm:pt>
    <dgm:pt modelId="{6F0705AB-79AF-42A9-B608-46D9793E12D4}" type="pres">
      <dgm:prSet presAssocID="{1C2CF5D3-8AC5-4062-AF30-9C7A675501FA}" presName="imgShp" presStyleLbl="fgImgPlace1" presStyleIdx="1" presStyleCnt="3"/>
      <dgm:spPr/>
    </dgm:pt>
    <dgm:pt modelId="{09BECFCB-26B1-4C63-9F24-64C7649C2422}" type="pres">
      <dgm:prSet presAssocID="{1C2CF5D3-8AC5-4062-AF30-9C7A675501FA}" presName="txShp" presStyleLbl="node1" presStyleIdx="1" presStyleCnt="3">
        <dgm:presLayoutVars>
          <dgm:bulletEnabled val="1"/>
        </dgm:presLayoutVars>
      </dgm:prSet>
      <dgm:spPr/>
      <dgm:t>
        <a:bodyPr/>
        <a:lstStyle/>
        <a:p>
          <a:endParaRPr lang="en-US"/>
        </a:p>
      </dgm:t>
    </dgm:pt>
    <dgm:pt modelId="{DE1B755C-0A29-4BC4-AA2A-79D4DF0FC6B6}" type="pres">
      <dgm:prSet presAssocID="{5B4307FC-B0B4-40AD-9717-EEF166FC420B}" presName="spacing" presStyleCnt="0"/>
      <dgm:spPr/>
    </dgm:pt>
    <dgm:pt modelId="{2655F85B-DCEB-44D1-A2B8-8E7EA0DDDE4D}" type="pres">
      <dgm:prSet presAssocID="{621CAAFC-CBF7-44A1-8464-6602B3249A5C}" presName="composite" presStyleCnt="0"/>
      <dgm:spPr/>
    </dgm:pt>
    <dgm:pt modelId="{C5460184-FF9F-4D3D-837C-78C56E8F91F1}" type="pres">
      <dgm:prSet presAssocID="{621CAAFC-CBF7-44A1-8464-6602B3249A5C}" presName="imgShp" presStyleLbl="fgImgPlace1" presStyleIdx="2" presStyleCnt="3"/>
      <dgm:spPr/>
    </dgm:pt>
    <dgm:pt modelId="{BA8D8C79-BFD0-48EE-B631-8D7C782AD67C}" type="pres">
      <dgm:prSet presAssocID="{621CAAFC-CBF7-44A1-8464-6602B3249A5C}" presName="txShp" presStyleLbl="node1" presStyleIdx="2" presStyleCnt="3">
        <dgm:presLayoutVars>
          <dgm:bulletEnabled val="1"/>
        </dgm:presLayoutVars>
      </dgm:prSet>
      <dgm:spPr/>
      <dgm:t>
        <a:bodyPr/>
        <a:lstStyle/>
        <a:p>
          <a:endParaRPr lang="en-US"/>
        </a:p>
      </dgm:t>
    </dgm:pt>
  </dgm:ptLst>
  <dgm:cxnLst>
    <dgm:cxn modelId="{AD3F10E5-69BB-4A8C-AFA4-DAE588B9AED0}" srcId="{54E6197C-8121-41B2-8616-3570FDDA0D74}" destId="{621CAAFC-CBF7-44A1-8464-6602B3249A5C}" srcOrd="2" destOrd="0" parTransId="{4C8F6CE6-DBC3-4857-B281-C1C9ECD02616}" sibTransId="{66E18332-42A9-4DD3-9035-6FE221F30D75}"/>
    <dgm:cxn modelId="{FEF4ECAF-FD57-4F72-8053-27D5475275AE}" type="presOf" srcId="{621CAAFC-CBF7-44A1-8464-6602B3249A5C}" destId="{BA8D8C79-BFD0-48EE-B631-8D7C782AD67C}" srcOrd="0" destOrd="0" presId="urn:microsoft.com/office/officeart/2005/8/layout/vList3#1"/>
    <dgm:cxn modelId="{99DA7084-EF22-4C3D-AB22-4793AB56B511}" srcId="{54E6197C-8121-41B2-8616-3570FDDA0D74}" destId="{F3E597B6-77B2-4A12-9C73-4C88FD28D5FA}" srcOrd="0" destOrd="0" parTransId="{C72FF50A-C568-4584-B681-6CD8E0C8784F}" sibTransId="{7CCCEB45-B1A7-4422-9E88-2D11554F1862}"/>
    <dgm:cxn modelId="{9838EED0-2EB9-4E90-BDAF-D17948DE3980}" type="presOf" srcId="{F3E597B6-77B2-4A12-9C73-4C88FD28D5FA}" destId="{FBEA9993-DCD3-4CF2-84B9-06AEAF346523}" srcOrd="0" destOrd="0" presId="urn:microsoft.com/office/officeart/2005/8/layout/vList3#1"/>
    <dgm:cxn modelId="{804F6BE0-72C8-4B06-B576-F1BD909DF3BA}" type="presOf" srcId="{1C2CF5D3-8AC5-4062-AF30-9C7A675501FA}" destId="{09BECFCB-26B1-4C63-9F24-64C7649C2422}" srcOrd="0" destOrd="0" presId="urn:microsoft.com/office/officeart/2005/8/layout/vList3#1"/>
    <dgm:cxn modelId="{4AD6666B-8BAA-4A7A-8398-E04C1D195A60}" type="presOf" srcId="{54E6197C-8121-41B2-8616-3570FDDA0D74}" destId="{810DE53C-18D6-4691-AD20-048EED670794}" srcOrd="0" destOrd="0" presId="urn:microsoft.com/office/officeart/2005/8/layout/vList3#1"/>
    <dgm:cxn modelId="{9A55D84B-20A3-486D-995D-80EE8EE2328C}" srcId="{54E6197C-8121-41B2-8616-3570FDDA0D74}" destId="{1C2CF5D3-8AC5-4062-AF30-9C7A675501FA}" srcOrd="1" destOrd="0" parTransId="{491F6BA4-FBB0-46DA-96E3-5C771F9BA071}" sibTransId="{5B4307FC-B0B4-40AD-9717-EEF166FC420B}"/>
    <dgm:cxn modelId="{DD4EBD88-0EBE-4E04-A729-CB4C8C9425D4}" type="presParOf" srcId="{810DE53C-18D6-4691-AD20-048EED670794}" destId="{E57420E3-753C-4A41-B1E5-C15C196D0496}" srcOrd="0" destOrd="0" presId="urn:microsoft.com/office/officeart/2005/8/layout/vList3#1"/>
    <dgm:cxn modelId="{2B17E04E-7474-4ADE-9234-31B441A43FC4}" type="presParOf" srcId="{E57420E3-753C-4A41-B1E5-C15C196D0496}" destId="{E28950B4-1780-4D53-85C2-2E38821A4283}" srcOrd="0" destOrd="0" presId="urn:microsoft.com/office/officeart/2005/8/layout/vList3#1"/>
    <dgm:cxn modelId="{5FE7E3FE-59BA-449E-8C09-404712D85286}" type="presParOf" srcId="{E57420E3-753C-4A41-B1E5-C15C196D0496}" destId="{FBEA9993-DCD3-4CF2-84B9-06AEAF346523}" srcOrd="1" destOrd="0" presId="urn:microsoft.com/office/officeart/2005/8/layout/vList3#1"/>
    <dgm:cxn modelId="{DF2354F3-35C5-4118-AE6F-6D7E837A6B32}" type="presParOf" srcId="{810DE53C-18D6-4691-AD20-048EED670794}" destId="{963CB719-B8B1-4644-B27F-4075D664DAD1}" srcOrd="1" destOrd="0" presId="urn:microsoft.com/office/officeart/2005/8/layout/vList3#1"/>
    <dgm:cxn modelId="{0F539302-4192-4386-98D2-0B719560CC25}" type="presParOf" srcId="{810DE53C-18D6-4691-AD20-048EED670794}" destId="{B7F73F16-E253-4DAE-BB9A-662634C75078}" srcOrd="2" destOrd="0" presId="urn:microsoft.com/office/officeart/2005/8/layout/vList3#1"/>
    <dgm:cxn modelId="{9A61FAB2-94F8-46AA-B2BB-17BCE171F161}" type="presParOf" srcId="{B7F73F16-E253-4DAE-BB9A-662634C75078}" destId="{6F0705AB-79AF-42A9-B608-46D9793E12D4}" srcOrd="0" destOrd="0" presId="urn:microsoft.com/office/officeart/2005/8/layout/vList3#1"/>
    <dgm:cxn modelId="{1B4652BD-F569-4334-B578-4E20C8E643DC}" type="presParOf" srcId="{B7F73F16-E253-4DAE-BB9A-662634C75078}" destId="{09BECFCB-26B1-4C63-9F24-64C7649C2422}" srcOrd="1" destOrd="0" presId="urn:microsoft.com/office/officeart/2005/8/layout/vList3#1"/>
    <dgm:cxn modelId="{2502DF96-7F17-4BB6-8F52-0D88507FAF52}" type="presParOf" srcId="{810DE53C-18D6-4691-AD20-048EED670794}" destId="{DE1B755C-0A29-4BC4-AA2A-79D4DF0FC6B6}" srcOrd="3" destOrd="0" presId="urn:microsoft.com/office/officeart/2005/8/layout/vList3#1"/>
    <dgm:cxn modelId="{ACC739BA-DEF6-4297-BC64-7CED74A584E9}" type="presParOf" srcId="{810DE53C-18D6-4691-AD20-048EED670794}" destId="{2655F85B-DCEB-44D1-A2B8-8E7EA0DDDE4D}" srcOrd="4" destOrd="0" presId="urn:microsoft.com/office/officeart/2005/8/layout/vList3#1"/>
    <dgm:cxn modelId="{AE43786C-F68A-4115-971D-6D5081C7D81A}" type="presParOf" srcId="{2655F85B-DCEB-44D1-A2B8-8E7EA0DDDE4D}" destId="{C5460184-FF9F-4D3D-837C-78C56E8F91F1}" srcOrd="0" destOrd="0" presId="urn:microsoft.com/office/officeart/2005/8/layout/vList3#1"/>
    <dgm:cxn modelId="{3A0AD4D0-9255-45AB-9712-7703BD288C42}" type="presParOf" srcId="{2655F85B-DCEB-44D1-A2B8-8E7EA0DDDE4D}" destId="{BA8D8C79-BFD0-48EE-B631-8D7C782AD67C}" srcOrd="1" destOrd="0" presId="urn:microsoft.com/office/officeart/2005/8/layout/vList3#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9615AD3A-10E3-46F0-9AB9-7D48DC9F6089}"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03442568-EDA2-483C-A0F0-C0BC5D7ED6E1}">
      <dgm:prSet phldrT="[Text]"/>
      <dgm:spPr/>
      <dgm:t>
        <a:bodyPr/>
        <a:lstStyle/>
        <a:p>
          <a:r>
            <a:rPr lang="en-US" dirty="0"/>
            <a:t>root</a:t>
          </a:r>
        </a:p>
      </dgm:t>
    </dgm:pt>
    <dgm:pt modelId="{3E4DB50D-D54C-4D71-A311-1789E7B8FD36}" type="parTrans" cxnId="{17DD9260-59D6-43AB-9F94-008698268D16}">
      <dgm:prSet/>
      <dgm:spPr/>
      <dgm:t>
        <a:bodyPr/>
        <a:lstStyle/>
        <a:p>
          <a:endParaRPr lang="en-US"/>
        </a:p>
      </dgm:t>
    </dgm:pt>
    <dgm:pt modelId="{EE818FAD-6961-4328-9FAB-38861F42830B}" type="sibTrans" cxnId="{17DD9260-59D6-43AB-9F94-008698268D16}">
      <dgm:prSet/>
      <dgm:spPr/>
      <dgm:t>
        <a:bodyPr/>
        <a:lstStyle/>
        <a:p>
          <a:endParaRPr lang="en-US"/>
        </a:p>
      </dgm:t>
    </dgm:pt>
    <dgm:pt modelId="{B86CC77F-E68B-4B80-9A9B-F8D0C35988F7}">
      <dgm:prSet phldrT="[Text]"/>
      <dgm:spPr/>
      <dgm:t>
        <a:bodyPr/>
        <a:lstStyle/>
        <a:p>
          <a:r>
            <a:rPr lang="en-US" dirty="0"/>
            <a:t>child a</a:t>
          </a:r>
        </a:p>
      </dgm:t>
    </dgm:pt>
    <dgm:pt modelId="{53ADBCA7-9AB4-4758-8797-9C526874353B}" type="parTrans" cxnId="{4C1E2F25-634E-4AC2-9E83-45EDA0B9791C}">
      <dgm:prSet/>
      <dgm:spPr/>
      <dgm:t>
        <a:bodyPr/>
        <a:lstStyle/>
        <a:p>
          <a:endParaRPr lang="en-US"/>
        </a:p>
      </dgm:t>
    </dgm:pt>
    <dgm:pt modelId="{875DB544-286D-42C4-A75F-CE1D50188FED}" type="sibTrans" cxnId="{4C1E2F25-634E-4AC2-9E83-45EDA0B9791C}">
      <dgm:prSet/>
      <dgm:spPr/>
      <dgm:t>
        <a:bodyPr/>
        <a:lstStyle/>
        <a:p>
          <a:endParaRPr lang="en-US"/>
        </a:p>
      </dgm:t>
    </dgm:pt>
    <dgm:pt modelId="{57B9DA23-2CCE-4FE5-8F16-08CA5563C5BB}">
      <dgm:prSet phldrT="[Text]"/>
      <dgm:spPr/>
      <dgm:t>
        <a:bodyPr/>
        <a:lstStyle/>
        <a:p>
          <a:r>
            <a:rPr lang="en-US" dirty="0"/>
            <a:t>leaf</a:t>
          </a:r>
        </a:p>
      </dgm:t>
    </dgm:pt>
    <dgm:pt modelId="{7F164E20-CD33-4028-84D7-C2D0E22A6B7F}" type="parTrans" cxnId="{11BEC122-B1AE-4489-9D08-A1E66294324B}">
      <dgm:prSet/>
      <dgm:spPr/>
      <dgm:t>
        <a:bodyPr/>
        <a:lstStyle/>
        <a:p>
          <a:endParaRPr lang="en-US"/>
        </a:p>
      </dgm:t>
    </dgm:pt>
    <dgm:pt modelId="{2F218529-3B41-403B-9ED5-49464E020DCA}" type="sibTrans" cxnId="{11BEC122-B1AE-4489-9D08-A1E66294324B}">
      <dgm:prSet/>
      <dgm:spPr/>
      <dgm:t>
        <a:bodyPr/>
        <a:lstStyle/>
        <a:p>
          <a:endParaRPr lang="en-US"/>
        </a:p>
      </dgm:t>
    </dgm:pt>
    <dgm:pt modelId="{99BE4ED8-40D5-4E57-A88A-79C1ABCF0298}">
      <dgm:prSet phldrT="[Text]"/>
      <dgm:spPr/>
      <dgm:t>
        <a:bodyPr/>
        <a:lstStyle/>
        <a:p>
          <a:r>
            <a:rPr lang="en-US" dirty="0"/>
            <a:t>leaf</a:t>
          </a:r>
        </a:p>
      </dgm:t>
    </dgm:pt>
    <dgm:pt modelId="{1087DD46-776E-4947-916E-4875669994BD}" type="parTrans" cxnId="{94810C2E-AFDD-4F13-91E7-51B9B679F061}">
      <dgm:prSet/>
      <dgm:spPr/>
      <dgm:t>
        <a:bodyPr/>
        <a:lstStyle/>
        <a:p>
          <a:endParaRPr lang="en-US"/>
        </a:p>
      </dgm:t>
    </dgm:pt>
    <dgm:pt modelId="{DAA8DFB2-A00A-43BD-A5DC-2571B68F1365}" type="sibTrans" cxnId="{94810C2E-AFDD-4F13-91E7-51B9B679F061}">
      <dgm:prSet/>
      <dgm:spPr/>
      <dgm:t>
        <a:bodyPr/>
        <a:lstStyle/>
        <a:p>
          <a:endParaRPr lang="en-US"/>
        </a:p>
      </dgm:t>
    </dgm:pt>
    <dgm:pt modelId="{7CB437E1-E0DE-4587-94E8-73B03D15AF6B}">
      <dgm:prSet phldrT="[Text]"/>
      <dgm:spPr/>
      <dgm:t>
        <a:bodyPr/>
        <a:lstStyle/>
        <a:p>
          <a:r>
            <a:rPr lang="en-US" dirty="0"/>
            <a:t>child b</a:t>
          </a:r>
        </a:p>
      </dgm:t>
    </dgm:pt>
    <dgm:pt modelId="{3488F8FF-C37C-4541-B4D7-06E0BB08E6D1}" type="parTrans" cxnId="{177EA074-E6B5-49FB-91FA-7EFF3B10FA19}">
      <dgm:prSet/>
      <dgm:spPr/>
      <dgm:t>
        <a:bodyPr/>
        <a:lstStyle/>
        <a:p>
          <a:endParaRPr lang="en-US"/>
        </a:p>
      </dgm:t>
    </dgm:pt>
    <dgm:pt modelId="{6C4A4031-77ED-4FC4-96BB-993BE40544E2}" type="sibTrans" cxnId="{177EA074-E6B5-49FB-91FA-7EFF3B10FA19}">
      <dgm:prSet/>
      <dgm:spPr/>
      <dgm:t>
        <a:bodyPr/>
        <a:lstStyle/>
        <a:p>
          <a:endParaRPr lang="en-US"/>
        </a:p>
      </dgm:t>
    </dgm:pt>
    <dgm:pt modelId="{551821D0-D8F7-496A-BD18-B204D78E0CA7}">
      <dgm:prSet phldrT="[Text]"/>
      <dgm:spPr/>
      <dgm:t>
        <a:bodyPr/>
        <a:lstStyle/>
        <a:p>
          <a:r>
            <a:rPr lang="en-US" dirty="0"/>
            <a:t>leaf</a:t>
          </a:r>
        </a:p>
      </dgm:t>
    </dgm:pt>
    <dgm:pt modelId="{66B1C703-AD1C-43BF-8A6A-DD9ECEA51222}" type="parTrans" cxnId="{E4DB39DE-7144-4A16-8C3B-B32E447A34A8}">
      <dgm:prSet/>
      <dgm:spPr/>
      <dgm:t>
        <a:bodyPr/>
        <a:lstStyle/>
        <a:p>
          <a:endParaRPr lang="en-US"/>
        </a:p>
      </dgm:t>
    </dgm:pt>
    <dgm:pt modelId="{019900A4-C36C-4BF8-9A84-2A6D4D56EE2B}" type="sibTrans" cxnId="{E4DB39DE-7144-4A16-8C3B-B32E447A34A8}">
      <dgm:prSet/>
      <dgm:spPr/>
      <dgm:t>
        <a:bodyPr/>
        <a:lstStyle/>
        <a:p>
          <a:endParaRPr lang="en-US"/>
        </a:p>
      </dgm:t>
    </dgm:pt>
    <dgm:pt modelId="{2A71EF29-B28B-4220-8482-3229B5FC81DB}">
      <dgm:prSet phldrT="[Text]"/>
      <dgm:spPr/>
      <dgm:t>
        <a:bodyPr/>
        <a:lstStyle/>
        <a:p>
          <a:r>
            <a:rPr lang="en-US" dirty="0"/>
            <a:t>Level 0</a:t>
          </a:r>
        </a:p>
      </dgm:t>
    </dgm:pt>
    <dgm:pt modelId="{12F2A887-37EE-405C-B9F2-889449428F41}" type="parTrans" cxnId="{0F7EA604-5269-4A2F-B9E3-962FA118EC99}">
      <dgm:prSet/>
      <dgm:spPr/>
      <dgm:t>
        <a:bodyPr/>
        <a:lstStyle/>
        <a:p>
          <a:endParaRPr lang="en-US"/>
        </a:p>
      </dgm:t>
    </dgm:pt>
    <dgm:pt modelId="{84E904B5-BFD3-4A99-BB4E-DD24F8694A88}" type="sibTrans" cxnId="{0F7EA604-5269-4A2F-B9E3-962FA118EC99}">
      <dgm:prSet/>
      <dgm:spPr/>
      <dgm:t>
        <a:bodyPr/>
        <a:lstStyle/>
        <a:p>
          <a:endParaRPr lang="en-US"/>
        </a:p>
      </dgm:t>
    </dgm:pt>
    <dgm:pt modelId="{35F2B1AF-9055-44D4-B83C-E84E4F64D3E7}">
      <dgm:prSet phldrT="[Text]"/>
      <dgm:spPr/>
      <dgm:t>
        <a:bodyPr/>
        <a:lstStyle/>
        <a:p>
          <a:r>
            <a:rPr lang="en-US" dirty="0"/>
            <a:t>Level 1</a:t>
          </a:r>
        </a:p>
      </dgm:t>
    </dgm:pt>
    <dgm:pt modelId="{2842E585-2796-4760-9494-7F1924DAB1A5}" type="parTrans" cxnId="{BEC43BDF-9C23-4418-951C-B0D2C7C325F4}">
      <dgm:prSet/>
      <dgm:spPr/>
      <dgm:t>
        <a:bodyPr/>
        <a:lstStyle/>
        <a:p>
          <a:endParaRPr lang="en-US"/>
        </a:p>
      </dgm:t>
    </dgm:pt>
    <dgm:pt modelId="{9B26B096-D168-435C-A59D-80ACE472723C}" type="sibTrans" cxnId="{BEC43BDF-9C23-4418-951C-B0D2C7C325F4}">
      <dgm:prSet/>
      <dgm:spPr/>
      <dgm:t>
        <a:bodyPr/>
        <a:lstStyle/>
        <a:p>
          <a:endParaRPr lang="en-US"/>
        </a:p>
      </dgm:t>
    </dgm:pt>
    <dgm:pt modelId="{50CF1148-1721-4353-89E1-B72484A3F617}">
      <dgm:prSet phldrT="[Text]"/>
      <dgm:spPr/>
      <dgm:t>
        <a:bodyPr/>
        <a:lstStyle/>
        <a:p>
          <a:r>
            <a:rPr lang="en-US" dirty="0"/>
            <a:t>Level 2</a:t>
          </a:r>
        </a:p>
      </dgm:t>
    </dgm:pt>
    <dgm:pt modelId="{644DC614-3528-4E72-8C91-C3B2012496BD}" type="parTrans" cxnId="{FFA2A69C-E380-4EBF-AB48-75A3590C9F03}">
      <dgm:prSet/>
      <dgm:spPr/>
      <dgm:t>
        <a:bodyPr/>
        <a:lstStyle/>
        <a:p>
          <a:endParaRPr lang="en-US"/>
        </a:p>
      </dgm:t>
    </dgm:pt>
    <dgm:pt modelId="{15E2F546-6646-4695-91F6-D393FB12779A}" type="sibTrans" cxnId="{FFA2A69C-E380-4EBF-AB48-75A3590C9F03}">
      <dgm:prSet/>
      <dgm:spPr/>
      <dgm:t>
        <a:bodyPr/>
        <a:lstStyle/>
        <a:p>
          <a:endParaRPr lang="en-US"/>
        </a:p>
      </dgm:t>
    </dgm:pt>
    <dgm:pt modelId="{D1583A50-D8CE-4480-A27B-4B70E0161460}" type="pres">
      <dgm:prSet presAssocID="{9615AD3A-10E3-46F0-9AB9-7D48DC9F6089}" presName="hierChild1" presStyleCnt="0">
        <dgm:presLayoutVars>
          <dgm:chPref val="1"/>
          <dgm:dir/>
          <dgm:animOne val="branch"/>
          <dgm:animLvl val="lvl"/>
          <dgm:resizeHandles/>
        </dgm:presLayoutVars>
      </dgm:prSet>
      <dgm:spPr/>
      <dgm:t>
        <a:bodyPr/>
        <a:lstStyle/>
        <a:p>
          <a:endParaRPr lang="en-US"/>
        </a:p>
      </dgm:t>
    </dgm:pt>
    <dgm:pt modelId="{3A585F74-086B-46C8-B69D-F22A4824E3C4}" type="pres">
      <dgm:prSet presAssocID="{03442568-EDA2-483C-A0F0-C0BC5D7ED6E1}" presName="hierRoot1" presStyleCnt="0"/>
      <dgm:spPr/>
    </dgm:pt>
    <dgm:pt modelId="{D78C6E10-B86F-4B55-9314-51D538A21FB4}" type="pres">
      <dgm:prSet presAssocID="{03442568-EDA2-483C-A0F0-C0BC5D7ED6E1}" presName="composite" presStyleCnt="0"/>
      <dgm:spPr/>
    </dgm:pt>
    <dgm:pt modelId="{B6619B29-C235-4915-88EF-55F4EBFFBC42}" type="pres">
      <dgm:prSet presAssocID="{03442568-EDA2-483C-A0F0-C0BC5D7ED6E1}" presName="background" presStyleLbl="node0" presStyleIdx="0" presStyleCnt="4"/>
      <dgm:spPr/>
    </dgm:pt>
    <dgm:pt modelId="{A3A3294F-A234-4681-9D07-F2D29D15DF2F}" type="pres">
      <dgm:prSet presAssocID="{03442568-EDA2-483C-A0F0-C0BC5D7ED6E1}" presName="text" presStyleLbl="fgAcc0" presStyleIdx="0" presStyleCnt="4">
        <dgm:presLayoutVars>
          <dgm:chPref val="3"/>
        </dgm:presLayoutVars>
      </dgm:prSet>
      <dgm:spPr/>
      <dgm:t>
        <a:bodyPr/>
        <a:lstStyle/>
        <a:p>
          <a:endParaRPr lang="en-US"/>
        </a:p>
      </dgm:t>
    </dgm:pt>
    <dgm:pt modelId="{5769B1BB-00BA-4A48-AEE4-F60D2A8AD513}" type="pres">
      <dgm:prSet presAssocID="{03442568-EDA2-483C-A0F0-C0BC5D7ED6E1}" presName="hierChild2" presStyleCnt="0"/>
      <dgm:spPr/>
    </dgm:pt>
    <dgm:pt modelId="{91A726EE-6DFF-40A7-9D17-83670E347FBD}" type="pres">
      <dgm:prSet presAssocID="{53ADBCA7-9AB4-4758-8797-9C526874353B}" presName="Name10" presStyleLbl="parChTrans1D2" presStyleIdx="0" presStyleCnt="2"/>
      <dgm:spPr/>
      <dgm:t>
        <a:bodyPr/>
        <a:lstStyle/>
        <a:p>
          <a:endParaRPr lang="en-US"/>
        </a:p>
      </dgm:t>
    </dgm:pt>
    <dgm:pt modelId="{4E538462-2FD6-4818-B044-5AA75924A46C}" type="pres">
      <dgm:prSet presAssocID="{B86CC77F-E68B-4B80-9A9B-F8D0C35988F7}" presName="hierRoot2" presStyleCnt="0"/>
      <dgm:spPr/>
    </dgm:pt>
    <dgm:pt modelId="{92C07991-EC4A-4810-B57A-231F0C1CEAB4}" type="pres">
      <dgm:prSet presAssocID="{B86CC77F-E68B-4B80-9A9B-F8D0C35988F7}" presName="composite2" presStyleCnt="0"/>
      <dgm:spPr/>
    </dgm:pt>
    <dgm:pt modelId="{98A04F54-EA95-4CEE-AA59-D5A555FC6988}" type="pres">
      <dgm:prSet presAssocID="{B86CC77F-E68B-4B80-9A9B-F8D0C35988F7}" presName="background2" presStyleLbl="node2" presStyleIdx="0" presStyleCnt="2"/>
      <dgm:spPr/>
    </dgm:pt>
    <dgm:pt modelId="{9FBD8F4B-737E-4337-BEF5-C0EE2A18C8AF}" type="pres">
      <dgm:prSet presAssocID="{B86CC77F-E68B-4B80-9A9B-F8D0C35988F7}" presName="text2" presStyleLbl="fgAcc2" presStyleIdx="0" presStyleCnt="2">
        <dgm:presLayoutVars>
          <dgm:chPref val="3"/>
        </dgm:presLayoutVars>
      </dgm:prSet>
      <dgm:spPr/>
      <dgm:t>
        <a:bodyPr/>
        <a:lstStyle/>
        <a:p>
          <a:endParaRPr lang="en-US"/>
        </a:p>
      </dgm:t>
    </dgm:pt>
    <dgm:pt modelId="{3F17B635-1558-4274-95C4-D7B0E36E8870}" type="pres">
      <dgm:prSet presAssocID="{B86CC77F-E68B-4B80-9A9B-F8D0C35988F7}" presName="hierChild3" presStyleCnt="0"/>
      <dgm:spPr/>
    </dgm:pt>
    <dgm:pt modelId="{26D5FB9A-785D-4BCD-B868-C7A5069867DA}" type="pres">
      <dgm:prSet presAssocID="{7F164E20-CD33-4028-84D7-C2D0E22A6B7F}" presName="Name17" presStyleLbl="parChTrans1D3" presStyleIdx="0" presStyleCnt="3"/>
      <dgm:spPr/>
      <dgm:t>
        <a:bodyPr/>
        <a:lstStyle/>
        <a:p>
          <a:endParaRPr lang="en-US"/>
        </a:p>
      </dgm:t>
    </dgm:pt>
    <dgm:pt modelId="{0E1CC9A1-0CE1-400F-9F34-7FC9AE2C377C}" type="pres">
      <dgm:prSet presAssocID="{57B9DA23-2CCE-4FE5-8F16-08CA5563C5BB}" presName="hierRoot3" presStyleCnt="0"/>
      <dgm:spPr/>
    </dgm:pt>
    <dgm:pt modelId="{5EDD2A56-1672-4240-867F-13518CA59D93}" type="pres">
      <dgm:prSet presAssocID="{57B9DA23-2CCE-4FE5-8F16-08CA5563C5BB}" presName="composite3" presStyleCnt="0"/>
      <dgm:spPr/>
    </dgm:pt>
    <dgm:pt modelId="{83B6A346-DE36-4510-96AE-ED857B41593C}" type="pres">
      <dgm:prSet presAssocID="{57B9DA23-2CCE-4FE5-8F16-08CA5563C5BB}" presName="background3" presStyleLbl="node3" presStyleIdx="0" presStyleCnt="3"/>
      <dgm:spPr/>
    </dgm:pt>
    <dgm:pt modelId="{667969CA-AB1A-40BF-97D2-98F479A3C83C}" type="pres">
      <dgm:prSet presAssocID="{57B9DA23-2CCE-4FE5-8F16-08CA5563C5BB}" presName="text3" presStyleLbl="fgAcc3" presStyleIdx="0" presStyleCnt="3">
        <dgm:presLayoutVars>
          <dgm:chPref val="3"/>
        </dgm:presLayoutVars>
      </dgm:prSet>
      <dgm:spPr/>
      <dgm:t>
        <a:bodyPr/>
        <a:lstStyle/>
        <a:p>
          <a:endParaRPr lang="en-US"/>
        </a:p>
      </dgm:t>
    </dgm:pt>
    <dgm:pt modelId="{C62C0053-08DF-418E-9398-14E30156C4DA}" type="pres">
      <dgm:prSet presAssocID="{57B9DA23-2CCE-4FE5-8F16-08CA5563C5BB}" presName="hierChild4" presStyleCnt="0"/>
      <dgm:spPr/>
    </dgm:pt>
    <dgm:pt modelId="{D6E34E3B-C249-4950-AAB6-67C4C27C63D2}" type="pres">
      <dgm:prSet presAssocID="{1087DD46-776E-4947-916E-4875669994BD}" presName="Name17" presStyleLbl="parChTrans1D3" presStyleIdx="1" presStyleCnt="3"/>
      <dgm:spPr/>
      <dgm:t>
        <a:bodyPr/>
        <a:lstStyle/>
        <a:p>
          <a:endParaRPr lang="en-US"/>
        </a:p>
      </dgm:t>
    </dgm:pt>
    <dgm:pt modelId="{F8D8EFBF-B019-413B-B4C5-D48A5ECE0756}" type="pres">
      <dgm:prSet presAssocID="{99BE4ED8-40D5-4E57-A88A-79C1ABCF0298}" presName="hierRoot3" presStyleCnt="0"/>
      <dgm:spPr/>
    </dgm:pt>
    <dgm:pt modelId="{771EC767-9A93-407A-A4D7-58B5BBDB4E7E}" type="pres">
      <dgm:prSet presAssocID="{99BE4ED8-40D5-4E57-A88A-79C1ABCF0298}" presName="composite3" presStyleCnt="0"/>
      <dgm:spPr/>
    </dgm:pt>
    <dgm:pt modelId="{92C64CD8-8E58-41DD-948F-32AC9FA8BE9D}" type="pres">
      <dgm:prSet presAssocID="{99BE4ED8-40D5-4E57-A88A-79C1ABCF0298}" presName="background3" presStyleLbl="node3" presStyleIdx="1" presStyleCnt="3"/>
      <dgm:spPr/>
    </dgm:pt>
    <dgm:pt modelId="{093C6D4F-0E50-4A31-BD45-7DE49E1D68D2}" type="pres">
      <dgm:prSet presAssocID="{99BE4ED8-40D5-4E57-A88A-79C1ABCF0298}" presName="text3" presStyleLbl="fgAcc3" presStyleIdx="1" presStyleCnt="3">
        <dgm:presLayoutVars>
          <dgm:chPref val="3"/>
        </dgm:presLayoutVars>
      </dgm:prSet>
      <dgm:spPr/>
      <dgm:t>
        <a:bodyPr/>
        <a:lstStyle/>
        <a:p>
          <a:endParaRPr lang="en-US"/>
        </a:p>
      </dgm:t>
    </dgm:pt>
    <dgm:pt modelId="{68E982E0-417F-4514-8072-F09DD1592B99}" type="pres">
      <dgm:prSet presAssocID="{99BE4ED8-40D5-4E57-A88A-79C1ABCF0298}" presName="hierChild4" presStyleCnt="0"/>
      <dgm:spPr/>
    </dgm:pt>
    <dgm:pt modelId="{04FC8901-F58A-4FB4-94D7-FA1A4F6C24E7}" type="pres">
      <dgm:prSet presAssocID="{3488F8FF-C37C-4541-B4D7-06E0BB08E6D1}" presName="Name10" presStyleLbl="parChTrans1D2" presStyleIdx="1" presStyleCnt="2"/>
      <dgm:spPr/>
      <dgm:t>
        <a:bodyPr/>
        <a:lstStyle/>
        <a:p>
          <a:endParaRPr lang="en-US"/>
        </a:p>
      </dgm:t>
    </dgm:pt>
    <dgm:pt modelId="{4016BC9F-698D-41F1-AD82-4B0CB0538A23}" type="pres">
      <dgm:prSet presAssocID="{7CB437E1-E0DE-4587-94E8-73B03D15AF6B}" presName="hierRoot2" presStyleCnt="0"/>
      <dgm:spPr/>
    </dgm:pt>
    <dgm:pt modelId="{CB528BAA-433E-4D5C-9AF2-94C6F07BA37D}" type="pres">
      <dgm:prSet presAssocID="{7CB437E1-E0DE-4587-94E8-73B03D15AF6B}" presName="composite2" presStyleCnt="0"/>
      <dgm:spPr/>
    </dgm:pt>
    <dgm:pt modelId="{84237148-8558-433A-A68A-AAC4E63AA2F3}" type="pres">
      <dgm:prSet presAssocID="{7CB437E1-E0DE-4587-94E8-73B03D15AF6B}" presName="background2" presStyleLbl="node2" presStyleIdx="1" presStyleCnt="2"/>
      <dgm:spPr/>
    </dgm:pt>
    <dgm:pt modelId="{02E0F1C9-E19A-44FC-BB55-4656BB942215}" type="pres">
      <dgm:prSet presAssocID="{7CB437E1-E0DE-4587-94E8-73B03D15AF6B}" presName="text2" presStyleLbl="fgAcc2" presStyleIdx="1" presStyleCnt="2">
        <dgm:presLayoutVars>
          <dgm:chPref val="3"/>
        </dgm:presLayoutVars>
      </dgm:prSet>
      <dgm:spPr/>
      <dgm:t>
        <a:bodyPr/>
        <a:lstStyle/>
        <a:p>
          <a:endParaRPr lang="en-US"/>
        </a:p>
      </dgm:t>
    </dgm:pt>
    <dgm:pt modelId="{3A1A00CB-867A-4C99-A48A-DCFABD9BAB59}" type="pres">
      <dgm:prSet presAssocID="{7CB437E1-E0DE-4587-94E8-73B03D15AF6B}" presName="hierChild3" presStyleCnt="0"/>
      <dgm:spPr/>
    </dgm:pt>
    <dgm:pt modelId="{3D12F0A6-36FD-4C94-98FE-DF40EC7D9298}" type="pres">
      <dgm:prSet presAssocID="{66B1C703-AD1C-43BF-8A6A-DD9ECEA51222}" presName="Name17" presStyleLbl="parChTrans1D3" presStyleIdx="2" presStyleCnt="3"/>
      <dgm:spPr/>
      <dgm:t>
        <a:bodyPr/>
        <a:lstStyle/>
        <a:p>
          <a:endParaRPr lang="en-US"/>
        </a:p>
      </dgm:t>
    </dgm:pt>
    <dgm:pt modelId="{0EBBC391-3E74-47AF-AB61-9579A649DFD4}" type="pres">
      <dgm:prSet presAssocID="{551821D0-D8F7-496A-BD18-B204D78E0CA7}" presName="hierRoot3" presStyleCnt="0"/>
      <dgm:spPr/>
    </dgm:pt>
    <dgm:pt modelId="{671F538B-C51C-4453-8FB1-B18114734B8B}" type="pres">
      <dgm:prSet presAssocID="{551821D0-D8F7-496A-BD18-B204D78E0CA7}" presName="composite3" presStyleCnt="0"/>
      <dgm:spPr/>
    </dgm:pt>
    <dgm:pt modelId="{ED33B629-1547-487F-827E-AE9FE81E9217}" type="pres">
      <dgm:prSet presAssocID="{551821D0-D8F7-496A-BD18-B204D78E0CA7}" presName="background3" presStyleLbl="node3" presStyleIdx="2" presStyleCnt="3"/>
      <dgm:spPr/>
    </dgm:pt>
    <dgm:pt modelId="{69C1284F-F3E9-4899-BBA8-36FE32D0EDA6}" type="pres">
      <dgm:prSet presAssocID="{551821D0-D8F7-496A-BD18-B204D78E0CA7}" presName="text3" presStyleLbl="fgAcc3" presStyleIdx="2" presStyleCnt="3">
        <dgm:presLayoutVars>
          <dgm:chPref val="3"/>
        </dgm:presLayoutVars>
      </dgm:prSet>
      <dgm:spPr/>
      <dgm:t>
        <a:bodyPr/>
        <a:lstStyle/>
        <a:p>
          <a:endParaRPr lang="en-US"/>
        </a:p>
      </dgm:t>
    </dgm:pt>
    <dgm:pt modelId="{8BFA8CEB-6276-45A2-91CD-C4752B070B1B}" type="pres">
      <dgm:prSet presAssocID="{551821D0-D8F7-496A-BD18-B204D78E0CA7}" presName="hierChild4" presStyleCnt="0"/>
      <dgm:spPr/>
    </dgm:pt>
    <dgm:pt modelId="{0E961713-AC74-475B-8FCA-99FEFC7AD4BC}" type="pres">
      <dgm:prSet presAssocID="{2A71EF29-B28B-4220-8482-3229B5FC81DB}" presName="hierRoot1" presStyleCnt="0"/>
      <dgm:spPr/>
    </dgm:pt>
    <dgm:pt modelId="{5CBA92DC-80FA-4216-9FE1-279D2838D872}" type="pres">
      <dgm:prSet presAssocID="{2A71EF29-B28B-4220-8482-3229B5FC81DB}" presName="composite" presStyleCnt="0"/>
      <dgm:spPr/>
    </dgm:pt>
    <dgm:pt modelId="{0AFFD549-45A5-493C-8E22-40BF7C5B9DA3}" type="pres">
      <dgm:prSet presAssocID="{2A71EF29-B28B-4220-8482-3229B5FC81DB}" presName="background" presStyleLbl="node0" presStyleIdx="1" presStyleCnt="4"/>
      <dgm:spPr/>
    </dgm:pt>
    <dgm:pt modelId="{5DFF4A59-0E6D-496A-A98A-C7D7BB64DBA0}" type="pres">
      <dgm:prSet presAssocID="{2A71EF29-B28B-4220-8482-3229B5FC81DB}" presName="text" presStyleLbl="fgAcc0" presStyleIdx="1" presStyleCnt="4">
        <dgm:presLayoutVars>
          <dgm:chPref val="3"/>
        </dgm:presLayoutVars>
      </dgm:prSet>
      <dgm:spPr/>
      <dgm:t>
        <a:bodyPr/>
        <a:lstStyle/>
        <a:p>
          <a:endParaRPr lang="en-US"/>
        </a:p>
      </dgm:t>
    </dgm:pt>
    <dgm:pt modelId="{9602330B-4DD1-465E-8339-E1409D9BB319}" type="pres">
      <dgm:prSet presAssocID="{2A71EF29-B28B-4220-8482-3229B5FC81DB}" presName="hierChild2" presStyleCnt="0"/>
      <dgm:spPr/>
    </dgm:pt>
    <dgm:pt modelId="{04FE3366-00DD-4488-A917-CAE5A84DC9A1}" type="pres">
      <dgm:prSet presAssocID="{35F2B1AF-9055-44D4-B83C-E84E4F64D3E7}" presName="hierRoot1" presStyleCnt="0"/>
      <dgm:spPr/>
    </dgm:pt>
    <dgm:pt modelId="{2E9BEA39-BCEC-4539-A947-C7CD0458BB59}" type="pres">
      <dgm:prSet presAssocID="{35F2B1AF-9055-44D4-B83C-E84E4F64D3E7}" presName="composite" presStyleCnt="0"/>
      <dgm:spPr/>
    </dgm:pt>
    <dgm:pt modelId="{6DCC5EFE-3DF0-48C3-AC19-36C2D41D3300}" type="pres">
      <dgm:prSet presAssocID="{35F2B1AF-9055-44D4-B83C-E84E4F64D3E7}" presName="background" presStyleLbl="node0" presStyleIdx="2" presStyleCnt="4"/>
      <dgm:spPr/>
    </dgm:pt>
    <dgm:pt modelId="{E268FFB1-6FFB-4096-8A65-B619A3A32E7F}" type="pres">
      <dgm:prSet presAssocID="{35F2B1AF-9055-44D4-B83C-E84E4F64D3E7}" presName="text" presStyleLbl="fgAcc0" presStyleIdx="2" presStyleCnt="4">
        <dgm:presLayoutVars>
          <dgm:chPref val="3"/>
        </dgm:presLayoutVars>
      </dgm:prSet>
      <dgm:spPr/>
      <dgm:t>
        <a:bodyPr/>
        <a:lstStyle/>
        <a:p>
          <a:endParaRPr lang="en-US"/>
        </a:p>
      </dgm:t>
    </dgm:pt>
    <dgm:pt modelId="{91DAC3D0-49C7-4F5B-B858-0BB556592E22}" type="pres">
      <dgm:prSet presAssocID="{35F2B1AF-9055-44D4-B83C-E84E4F64D3E7}" presName="hierChild2" presStyleCnt="0"/>
      <dgm:spPr/>
    </dgm:pt>
    <dgm:pt modelId="{851D4BE5-09A0-420E-A4FE-712AC9401BFA}" type="pres">
      <dgm:prSet presAssocID="{50CF1148-1721-4353-89E1-B72484A3F617}" presName="hierRoot1" presStyleCnt="0"/>
      <dgm:spPr/>
    </dgm:pt>
    <dgm:pt modelId="{354DF10F-5770-4523-977D-966D0A0C17D3}" type="pres">
      <dgm:prSet presAssocID="{50CF1148-1721-4353-89E1-B72484A3F617}" presName="composite" presStyleCnt="0"/>
      <dgm:spPr/>
    </dgm:pt>
    <dgm:pt modelId="{6DAC9AA1-8B8C-496B-A1F8-FCF1F7FBD284}" type="pres">
      <dgm:prSet presAssocID="{50CF1148-1721-4353-89E1-B72484A3F617}" presName="background" presStyleLbl="node0" presStyleIdx="3" presStyleCnt="4"/>
      <dgm:spPr/>
    </dgm:pt>
    <dgm:pt modelId="{0B4C383E-9A94-47D9-AFED-706CDC43B208}" type="pres">
      <dgm:prSet presAssocID="{50CF1148-1721-4353-89E1-B72484A3F617}" presName="text" presStyleLbl="fgAcc0" presStyleIdx="3" presStyleCnt="4">
        <dgm:presLayoutVars>
          <dgm:chPref val="3"/>
        </dgm:presLayoutVars>
      </dgm:prSet>
      <dgm:spPr/>
      <dgm:t>
        <a:bodyPr/>
        <a:lstStyle/>
        <a:p>
          <a:endParaRPr lang="en-US"/>
        </a:p>
      </dgm:t>
    </dgm:pt>
    <dgm:pt modelId="{CE87521C-7FAA-4DFF-A5BD-BF743D6D3189}" type="pres">
      <dgm:prSet presAssocID="{50CF1148-1721-4353-89E1-B72484A3F617}" presName="hierChild2" presStyleCnt="0"/>
      <dgm:spPr/>
    </dgm:pt>
  </dgm:ptLst>
  <dgm:cxnLst>
    <dgm:cxn modelId="{17DD9260-59D6-43AB-9F94-008698268D16}" srcId="{9615AD3A-10E3-46F0-9AB9-7D48DC9F6089}" destId="{03442568-EDA2-483C-A0F0-C0BC5D7ED6E1}" srcOrd="0" destOrd="0" parTransId="{3E4DB50D-D54C-4D71-A311-1789E7B8FD36}" sibTransId="{EE818FAD-6961-4328-9FAB-38861F42830B}"/>
    <dgm:cxn modelId="{026FB3E0-0A77-4D86-9648-8EFA835F8A20}" type="presOf" srcId="{3488F8FF-C37C-4541-B4D7-06E0BB08E6D1}" destId="{04FC8901-F58A-4FB4-94D7-FA1A4F6C24E7}" srcOrd="0" destOrd="0" presId="urn:microsoft.com/office/officeart/2005/8/layout/hierarchy1"/>
    <dgm:cxn modelId="{FFA2A69C-E380-4EBF-AB48-75A3590C9F03}" srcId="{9615AD3A-10E3-46F0-9AB9-7D48DC9F6089}" destId="{50CF1148-1721-4353-89E1-B72484A3F617}" srcOrd="3" destOrd="0" parTransId="{644DC614-3528-4E72-8C91-C3B2012496BD}" sibTransId="{15E2F546-6646-4695-91F6-D393FB12779A}"/>
    <dgm:cxn modelId="{93610F53-1EBF-42FD-B1E3-A1186E665B1F}" type="presOf" srcId="{7CB437E1-E0DE-4587-94E8-73B03D15AF6B}" destId="{02E0F1C9-E19A-44FC-BB55-4656BB942215}" srcOrd="0" destOrd="0" presId="urn:microsoft.com/office/officeart/2005/8/layout/hierarchy1"/>
    <dgm:cxn modelId="{93DA4702-C01C-4DB7-9540-97AFC99321C3}" type="presOf" srcId="{50CF1148-1721-4353-89E1-B72484A3F617}" destId="{0B4C383E-9A94-47D9-AFED-706CDC43B208}" srcOrd="0" destOrd="0" presId="urn:microsoft.com/office/officeart/2005/8/layout/hierarchy1"/>
    <dgm:cxn modelId="{11BEC122-B1AE-4489-9D08-A1E66294324B}" srcId="{B86CC77F-E68B-4B80-9A9B-F8D0C35988F7}" destId="{57B9DA23-2CCE-4FE5-8F16-08CA5563C5BB}" srcOrd="0" destOrd="0" parTransId="{7F164E20-CD33-4028-84D7-C2D0E22A6B7F}" sibTransId="{2F218529-3B41-403B-9ED5-49464E020DCA}"/>
    <dgm:cxn modelId="{A0992FC1-1E5C-4A72-8D49-8C3B06A569D8}" type="presOf" srcId="{B86CC77F-E68B-4B80-9A9B-F8D0C35988F7}" destId="{9FBD8F4B-737E-4337-BEF5-C0EE2A18C8AF}" srcOrd="0" destOrd="0" presId="urn:microsoft.com/office/officeart/2005/8/layout/hierarchy1"/>
    <dgm:cxn modelId="{60B379A3-8051-4C3D-8713-D624870D1D1A}" type="presOf" srcId="{7F164E20-CD33-4028-84D7-C2D0E22A6B7F}" destId="{26D5FB9A-785D-4BCD-B868-C7A5069867DA}" srcOrd="0" destOrd="0" presId="urn:microsoft.com/office/officeart/2005/8/layout/hierarchy1"/>
    <dgm:cxn modelId="{E404D516-9F97-4A3D-BB69-4D25AFAC5965}" type="presOf" srcId="{35F2B1AF-9055-44D4-B83C-E84E4F64D3E7}" destId="{E268FFB1-6FFB-4096-8A65-B619A3A32E7F}" srcOrd="0" destOrd="0" presId="urn:microsoft.com/office/officeart/2005/8/layout/hierarchy1"/>
    <dgm:cxn modelId="{D981061A-3125-498C-AFAE-2507B0262127}" type="presOf" srcId="{99BE4ED8-40D5-4E57-A88A-79C1ABCF0298}" destId="{093C6D4F-0E50-4A31-BD45-7DE49E1D68D2}" srcOrd="0" destOrd="0" presId="urn:microsoft.com/office/officeart/2005/8/layout/hierarchy1"/>
    <dgm:cxn modelId="{B41C4202-B7A0-4243-A1EA-B92E00B58787}" type="presOf" srcId="{53ADBCA7-9AB4-4758-8797-9C526874353B}" destId="{91A726EE-6DFF-40A7-9D17-83670E347FBD}" srcOrd="0" destOrd="0" presId="urn:microsoft.com/office/officeart/2005/8/layout/hierarchy1"/>
    <dgm:cxn modelId="{177EA074-E6B5-49FB-91FA-7EFF3B10FA19}" srcId="{03442568-EDA2-483C-A0F0-C0BC5D7ED6E1}" destId="{7CB437E1-E0DE-4587-94E8-73B03D15AF6B}" srcOrd="1" destOrd="0" parTransId="{3488F8FF-C37C-4541-B4D7-06E0BB08E6D1}" sibTransId="{6C4A4031-77ED-4FC4-96BB-993BE40544E2}"/>
    <dgm:cxn modelId="{0F7EA604-5269-4A2F-B9E3-962FA118EC99}" srcId="{9615AD3A-10E3-46F0-9AB9-7D48DC9F6089}" destId="{2A71EF29-B28B-4220-8482-3229B5FC81DB}" srcOrd="1" destOrd="0" parTransId="{12F2A887-37EE-405C-B9F2-889449428F41}" sibTransId="{84E904B5-BFD3-4A99-BB4E-DD24F8694A88}"/>
    <dgm:cxn modelId="{EB0083A7-4F02-4C8D-ADBA-4A0DA99CFD7A}" type="presOf" srcId="{2A71EF29-B28B-4220-8482-3229B5FC81DB}" destId="{5DFF4A59-0E6D-496A-A98A-C7D7BB64DBA0}" srcOrd="0" destOrd="0" presId="urn:microsoft.com/office/officeart/2005/8/layout/hierarchy1"/>
    <dgm:cxn modelId="{5E3FE16F-24C2-48AF-8E97-67FE64426337}" type="presOf" srcId="{03442568-EDA2-483C-A0F0-C0BC5D7ED6E1}" destId="{A3A3294F-A234-4681-9D07-F2D29D15DF2F}" srcOrd="0" destOrd="0" presId="urn:microsoft.com/office/officeart/2005/8/layout/hierarchy1"/>
    <dgm:cxn modelId="{BEC43BDF-9C23-4418-951C-B0D2C7C325F4}" srcId="{9615AD3A-10E3-46F0-9AB9-7D48DC9F6089}" destId="{35F2B1AF-9055-44D4-B83C-E84E4F64D3E7}" srcOrd="2" destOrd="0" parTransId="{2842E585-2796-4760-9494-7F1924DAB1A5}" sibTransId="{9B26B096-D168-435C-A59D-80ACE472723C}"/>
    <dgm:cxn modelId="{4C1E2F25-634E-4AC2-9E83-45EDA0B9791C}" srcId="{03442568-EDA2-483C-A0F0-C0BC5D7ED6E1}" destId="{B86CC77F-E68B-4B80-9A9B-F8D0C35988F7}" srcOrd="0" destOrd="0" parTransId="{53ADBCA7-9AB4-4758-8797-9C526874353B}" sibTransId="{875DB544-286D-42C4-A75F-CE1D50188FED}"/>
    <dgm:cxn modelId="{E4DB39DE-7144-4A16-8C3B-B32E447A34A8}" srcId="{7CB437E1-E0DE-4587-94E8-73B03D15AF6B}" destId="{551821D0-D8F7-496A-BD18-B204D78E0CA7}" srcOrd="0" destOrd="0" parTransId="{66B1C703-AD1C-43BF-8A6A-DD9ECEA51222}" sibTransId="{019900A4-C36C-4BF8-9A84-2A6D4D56EE2B}"/>
    <dgm:cxn modelId="{09E58672-C5ED-4FCD-8381-0F3D67B678C8}" type="presOf" srcId="{551821D0-D8F7-496A-BD18-B204D78E0CA7}" destId="{69C1284F-F3E9-4899-BBA8-36FE32D0EDA6}" srcOrd="0" destOrd="0" presId="urn:microsoft.com/office/officeart/2005/8/layout/hierarchy1"/>
    <dgm:cxn modelId="{94810C2E-AFDD-4F13-91E7-51B9B679F061}" srcId="{B86CC77F-E68B-4B80-9A9B-F8D0C35988F7}" destId="{99BE4ED8-40D5-4E57-A88A-79C1ABCF0298}" srcOrd="1" destOrd="0" parTransId="{1087DD46-776E-4947-916E-4875669994BD}" sibTransId="{DAA8DFB2-A00A-43BD-A5DC-2571B68F1365}"/>
    <dgm:cxn modelId="{1B35B923-153A-4E68-8D5D-FF7995E94775}" type="presOf" srcId="{1087DD46-776E-4947-916E-4875669994BD}" destId="{D6E34E3B-C249-4950-AAB6-67C4C27C63D2}" srcOrd="0" destOrd="0" presId="urn:microsoft.com/office/officeart/2005/8/layout/hierarchy1"/>
    <dgm:cxn modelId="{72271FC4-2243-4C30-8301-F7FA8F4F314D}" type="presOf" srcId="{66B1C703-AD1C-43BF-8A6A-DD9ECEA51222}" destId="{3D12F0A6-36FD-4C94-98FE-DF40EC7D9298}" srcOrd="0" destOrd="0" presId="urn:microsoft.com/office/officeart/2005/8/layout/hierarchy1"/>
    <dgm:cxn modelId="{C72682A3-9D25-4F6E-90A6-9A40E37CAAE3}" type="presOf" srcId="{9615AD3A-10E3-46F0-9AB9-7D48DC9F6089}" destId="{D1583A50-D8CE-4480-A27B-4B70E0161460}" srcOrd="0" destOrd="0" presId="urn:microsoft.com/office/officeart/2005/8/layout/hierarchy1"/>
    <dgm:cxn modelId="{9A8A5A85-37E1-4A34-BDC1-53CD480CCBED}" type="presOf" srcId="{57B9DA23-2CCE-4FE5-8F16-08CA5563C5BB}" destId="{667969CA-AB1A-40BF-97D2-98F479A3C83C}" srcOrd="0" destOrd="0" presId="urn:microsoft.com/office/officeart/2005/8/layout/hierarchy1"/>
    <dgm:cxn modelId="{FC086A3F-BF1E-440D-91B4-8BA4B910967D}" type="presParOf" srcId="{D1583A50-D8CE-4480-A27B-4B70E0161460}" destId="{3A585F74-086B-46C8-B69D-F22A4824E3C4}" srcOrd="0" destOrd="0" presId="urn:microsoft.com/office/officeart/2005/8/layout/hierarchy1"/>
    <dgm:cxn modelId="{261B5E12-B70F-4C45-B3E2-3B19C0267E95}" type="presParOf" srcId="{3A585F74-086B-46C8-B69D-F22A4824E3C4}" destId="{D78C6E10-B86F-4B55-9314-51D538A21FB4}" srcOrd="0" destOrd="0" presId="urn:microsoft.com/office/officeart/2005/8/layout/hierarchy1"/>
    <dgm:cxn modelId="{C5572465-20AD-4793-A7F2-432396C04BD5}" type="presParOf" srcId="{D78C6E10-B86F-4B55-9314-51D538A21FB4}" destId="{B6619B29-C235-4915-88EF-55F4EBFFBC42}" srcOrd="0" destOrd="0" presId="urn:microsoft.com/office/officeart/2005/8/layout/hierarchy1"/>
    <dgm:cxn modelId="{66A63513-6F3E-4C37-9575-020EA0DE7E2F}" type="presParOf" srcId="{D78C6E10-B86F-4B55-9314-51D538A21FB4}" destId="{A3A3294F-A234-4681-9D07-F2D29D15DF2F}" srcOrd="1" destOrd="0" presId="urn:microsoft.com/office/officeart/2005/8/layout/hierarchy1"/>
    <dgm:cxn modelId="{53C0D560-8D62-4254-B6D4-EEEB1AEF7983}" type="presParOf" srcId="{3A585F74-086B-46C8-B69D-F22A4824E3C4}" destId="{5769B1BB-00BA-4A48-AEE4-F60D2A8AD513}" srcOrd="1" destOrd="0" presId="urn:microsoft.com/office/officeart/2005/8/layout/hierarchy1"/>
    <dgm:cxn modelId="{E25D4E72-00F7-4F35-ABDE-FC253D1FAABB}" type="presParOf" srcId="{5769B1BB-00BA-4A48-AEE4-F60D2A8AD513}" destId="{91A726EE-6DFF-40A7-9D17-83670E347FBD}" srcOrd="0" destOrd="0" presId="urn:microsoft.com/office/officeart/2005/8/layout/hierarchy1"/>
    <dgm:cxn modelId="{8BD55691-9A72-423D-BD0B-51E8F2A9B9A4}" type="presParOf" srcId="{5769B1BB-00BA-4A48-AEE4-F60D2A8AD513}" destId="{4E538462-2FD6-4818-B044-5AA75924A46C}" srcOrd="1" destOrd="0" presId="urn:microsoft.com/office/officeart/2005/8/layout/hierarchy1"/>
    <dgm:cxn modelId="{7A1B1014-37E1-4059-A450-339AB25B447A}" type="presParOf" srcId="{4E538462-2FD6-4818-B044-5AA75924A46C}" destId="{92C07991-EC4A-4810-B57A-231F0C1CEAB4}" srcOrd="0" destOrd="0" presId="urn:microsoft.com/office/officeart/2005/8/layout/hierarchy1"/>
    <dgm:cxn modelId="{D6CF1F0C-35F8-4096-83F6-EEA37B83E62A}" type="presParOf" srcId="{92C07991-EC4A-4810-B57A-231F0C1CEAB4}" destId="{98A04F54-EA95-4CEE-AA59-D5A555FC6988}" srcOrd="0" destOrd="0" presId="urn:microsoft.com/office/officeart/2005/8/layout/hierarchy1"/>
    <dgm:cxn modelId="{0F98200D-49A0-484F-BD45-FC221DB1FC6B}" type="presParOf" srcId="{92C07991-EC4A-4810-B57A-231F0C1CEAB4}" destId="{9FBD8F4B-737E-4337-BEF5-C0EE2A18C8AF}" srcOrd="1" destOrd="0" presId="urn:microsoft.com/office/officeart/2005/8/layout/hierarchy1"/>
    <dgm:cxn modelId="{BA9A9EDB-8B7F-49B0-80B5-019B04178A8A}" type="presParOf" srcId="{4E538462-2FD6-4818-B044-5AA75924A46C}" destId="{3F17B635-1558-4274-95C4-D7B0E36E8870}" srcOrd="1" destOrd="0" presId="urn:microsoft.com/office/officeart/2005/8/layout/hierarchy1"/>
    <dgm:cxn modelId="{054972FC-0C44-4CAC-A711-40EAB6077F2E}" type="presParOf" srcId="{3F17B635-1558-4274-95C4-D7B0E36E8870}" destId="{26D5FB9A-785D-4BCD-B868-C7A5069867DA}" srcOrd="0" destOrd="0" presId="urn:microsoft.com/office/officeart/2005/8/layout/hierarchy1"/>
    <dgm:cxn modelId="{7FA083F9-E4D6-4263-A246-91795CB489C7}" type="presParOf" srcId="{3F17B635-1558-4274-95C4-D7B0E36E8870}" destId="{0E1CC9A1-0CE1-400F-9F34-7FC9AE2C377C}" srcOrd="1" destOrd="0" presId="urn:microsoft.com/office/officeart/2005/8/layout/hierarchy1"/>
    <dgm:cxn modelId="{26D0AB14-90BB-4FB4-80E9-34310AA097F8}" type="presParOf" srcId="{0E1CC9A1-0CE1-400F-9F34-7FC9AE2C377C}" destId="{5EDD2A56-1672-4240-867F-13518CA59D93}" srcOrd="0" destOrd="0" presId="urn:microsoft.com/office/officeart/2005/8/layout/hierarchy1"/>
    <dgm:cxn modelId="{48FEAABD-C468-41F3-9845-13C7EF4A1000}" type="presParOf" srcId="{5EDD2A56-1672-4240-867F-13518CA59D93}" destId="{83B6A346-DE36-4510-96AE-ED857B41593C}" srcOrd="0" destOrd="0" presId="urn:microsoft.com/office/officeart/2005/8/layout/hierarchy1"/>
    <dgm:cxn modelId="{4C319581-B723-4F87-9D5C-E978E6B54F54}" type="presParOf" srcId="{5EDD2A56-1672-4240-867F-13518CA59D93}" destId="{667969CA-AB1A-40BF-97D2-98F479A3C83C}" srcOrd="1" destOrd="0" presId="urn:microsoft.com/office/officeart/2005/8/layout/hierarchy1"/>
    <dgm:cxn modelId="{500106BB-0389-49C7-8E48-E91874672567}" type="presParOf" srcId="{0E1CC9A1-0CE1-400F-9F34-7FC9AE2C377C}" destId="{C62C0053-08DF-418E-9398-14E30156C4DA}" srcOrd="1" destOrd="0" presId="urn:microsoft.com/office/officeart/2005/8/layout/hierarchy1"/>
    <dgm:cxn modelId="{249BD35A-FD62-477E-B6C2-79C70BD1C9B0}" type="presParOf" srcId="{3F17B635-1558-4274-95C4-D7B0E36E8870}" destId="{D6E34E3B-C249-4950-AAB6-67C4C27C63D2}" srcOrd="2" destOrd="0" presId="urn:microsoft.com/office/officeart/2005/8/layout/hierarchy1"/>
    <dgm:cxn modelId="{91C54B3F-573C-4E51-92B5-E9785FC0FFC8}" type="presParOf" srcId="{3F17B635-1558-4274-95C4-D7B0E36E8870}" destId="{F8D8EFBF-B019-413B-B4C5-D48A5ECE0756}" srcOrd="3" destOrd="0" presId="urn:microsoft.com/office/officeart/2005/8/layout/hierarchy1"/>
    <dgm:cxn modelId="{01CEEB5F-D1CB-42D1-B28E-38175F5CD5CE}" type="presParOf" srcId="{F8D8EFBF-B019-413B-B4C5-D48A5ECE0756}" destId="{771EC767-9A93-407A-A4D7-58B5BBDB4E7E}" srcOrd="0" destOrd="0" presId="urn:microsoft.com/office/officeart/2005/8/layout/hierarchy1"/>
    <dgm:cxn modelId="{E4C565A3-9B68-4083-9052-E7A938B7BD1F}" type="presParOf" srcId="{771EC767-9A93-407A-A4D7-58B5BBDB4E7E}" destId="{92C64CD8-8E58-41DD-948F-32AC9FA8BE9D}" srcOrd="0" destOrd="0" presId="urn:microsoft.com/office/officeart/2005/8/layout/hierarchy1"/>
    <dgm:cxn modelId="{971F018B-35A2-429C-BAA1-5C6EF69DC86F}" type="presParOf" srcId="{771EC767-9A93-407A-A4D7-58B5BBDB4E7E}" destId="{093C6D4F-0E50-4A31-BD45-7DE49E1D68D2}" srcOrd="1" destOrd="0" presId="urn:microsoft.com/office/officeart/2005/8/layout/hierarchy1"/>
    <dgm:cxn modelId="{AE66463D-383B-4E4C-9529-FCF95E2E9FC0}" type="presParOf" srcId="{F8D8EFBF-B019-413B-B4C5-D48A5ECE0756}" destId="{68E982E0-417F-4514-8072-F09DD1592B99}" srcOrd="1" destOrd="0" presId="urn:microsoft.com/office/officeart/2005/8/layout/hierarchy1"/>
    <dgm:cxn modelId="{3173E3FB-3C0E-47A1-8F38-D30D5C9A2F72}" type="presParOf" srcId="{5769B1BB-00BA-4A48-AEE4-F60D2A8AD513}" destId="{04FC8901-F58A-4FB4-94D7-FA1A4F6C24E7}" srcOrd="2" destOrd="0" presId="urn:microsoft.com/office/officeart/2005/8/layout/hierarchy1"/>
    <dgm:cxn modelId="{AD8BA619-B889-411C-8C28-A4AADD75689B}" type="presParOf" srcId="{5769B1BB-00BA-4A48-AEE4-F60D2A8AD513}" destId="{4016BC9F-698D-41F1-AD82-4B0CB0538A23}" srcOrd="3" destOrd="0" presId="urn:microsoft.com/office/officeart/2005/8/layout/hierarchy1"/>
    <dgm:cxn modelId="{17E74EE1-71B8-4BC6-B92C-1BC626616DCB}" type="presParOf" srcId="{4016BC9F-698D-41F1-AD82-4B0CB0538A23}" destId="{CB528BAA-433E-4D5C-9AF2-94C6F07BA37D}" srcOrd="0" destOrd="0" presId="urn:microsoft.com/office/officeart/2005/8/layout/hierarchy1"/>
    <dgm:cxn modelId="{E77ECEFA-8E1A-4AA3-AECF-8A75EC2AA95F}" type="presParOf" srcId="{CB528BAA-433E-4D5C-9AF2-94C6F07BA37D}" destId="{84237148-8558-433A-A68A-AAC4E63AA2F3}" srcOrd="0" destOrd="0" presId="urn:microsoft.com/office/officeart/2005/8/layout/hierarchy1"/>
    <dgm:cxn modelId="{F1C0BB7F-EAB3-47CD-B033-C3DD1C8BC12C}" type="presParOf" srcId="{CB528BAA-433E-4D5C-9AF2-94C6F07BA37D}" destId="{02E0F1C9-E19A-44FC-BB55-4656BB942215}" srcOrd="1" destOrd="0" presId="urn:microsoft.com/office/officeart/2005/8/layout/hierarchy1"/>
    <dgm:cxn modelId="{155F81E6-1A5C-41FE-A0D0-4D9B0D7EAE9D}" type="presParOf" srcId="{4016BC9F-698D-41F1-AD82-4B0CB0538A23}" destId="{3A1A00CB-867A-4C99-A48A-DCFABD9BAB59}" srcOrd="1" destOrd="0" presId="urn:microsoft.com/office/officeart/2005/8/layout/hierarchy1"/>
    <dgm:cxn modelId="{BE8F9AD3-3BAD-4557-A014-0EA278897145}" type="presParOf" srcId="{3A1A00CB-867A-4C99-A48A-DCFABD9BAB59}" destId="{3D12F0A6-36FD-4C94-98FE-DF40EC7D9298}" srcOrd="0" destOrd="0" presId="urn:microsoft.com/office/officeart/2005/8/layout/hierarchy1"/>
    <dgm:cxn modelId="{E94386A8-5CAE-493F-9627-98D33942EF94}" type="presParOf" srcId="{3A1A00CB-867A-4C99-A48A-DCFABD9BAB59}" destId="{0EBBC391-3E74-47AF-AB61-9579A649DFD4}" srcOrd="1" destOrd="0" presId="urn:microsoft.com/office/officeart/2005/8/layout/hierarchy1"/>
    <dgm:cxn modelId="{11EBDFCA-1DE3-4B36-A00F-8445462C2DEF}" type="presParOf" srcId="{0EBBC391-3E74-47AF-AB61-9579A649DFD4}" destId="{671F538B-C51C-4453-8FB1-B18114734B8B}" srcOrd="0" destOrd="0" presId="urn:microsoft.com/office/officeart/2005/8/layout/hierarchy1"/>
    <dgm:cxn modelId="{90F2BFC0-BE22-4938-88ED-FF974E4C1F3C}" type="presParOf" srcId="{671F538B-C51C-4453-8FB1-B18114734B8B}" destId="{ED33B629-1547-487F-827E-AE9FE81E9217}" srcOrd="0" destOrd="0" presId="urn:microsoft.com/office/officeart/2005/8/layout/hierarchy1"/>
    <dgm:cxn modelId="{D8CFDDA3-2EBD-4AE8-8131-5CC651F54397}" type="presParOf" srcId="{671F538B-C51C-4453-8FB1-B18114734B8B}" destId="{69C1284F-F3E9-4899-BBA8-36FE32D0EDA6}" srcOrd="1" destOrd="0" presId="urn:microsoft.com/office/officeart/2005/8/layout/hierarchy1"/>
    <dgm:cxn modelId="{65C34EF6-8E51-4253-9F7A-94CE7AA27CC8}" type="presParOf" srcId="{0EBBC391-3E74-47AF-AB61-9579A649DFD4}" destId="{8BFA8CEB-6276-45A2-91CD-C4752B070B1B}" srcOrd="1" destOrd="0" presId="urn:microsoft.com/office/officeart/2005/8/layout/hierarchy1"/>
    <dgm:cxn modelId="{D769AD67-C5CC-4E4F-9926-8A9FF2B62B9E}" type="presParOf" srcId="{D1583A50-D8CE-4480-A27B-4B70E0161460}" destId="{0E961713-AC74-475B-8FCA-99FEFC7AD4BC}" srcOrd="1" destOrd="0" presId="urn:microsoft.com/office/officeart/2005/8/layout/hierarchy1"/>
    <dgm:cxn modelId="{FB873055-5D18-4C34-8A22-94ED413F17A9}" type="presParOf" srcId="{0E961713-AC74-475B-8FCA-99FEFC7AD4BC}" destId="{5CBA92DC-80FA-4216-9FE1-279D2838D872}" srcOrd="0" destOrd="0" presId="urn:microsoft.com/office/officeart/2005/8/layout/hierarchy1"/>
    <dgm:cxn modelId="{5B56E37C-69C0-47C2-8940-AD1D15C14180}" type="presParOf" srcId="{5CBA92DC-80FA-4216-9FE1-279D2838D872}" destId="{0AFFD549-45A5-493C-8E22-40BF7C5B9DA3}" srcOrd="0" destOrd="0" presId="urn:microsoft.com/office/officeart/2005/8/layout/hierarchy1"/>
    <dgm:cxn modelId="{3D67D192-9E20-468D-8773-7697E33D31D3}" type="presParOf" srcId="{5CBA92DC-80FA-4216-9FE1-279D2838D872}" destId="{5DFF4A59-0E6D-496A-A98A-C7D7BB64DBA0}" srcOrd="1" destOrd="0" presId="urn:microsoft.com/office/officeart/2005/8/layout/hierarchy1"/>
    <dgm:cxn modelId="{F70BD15A-8C3B-4277-896B-27DCA5433409}" type="presParOf" srcId="{0E961713-AC74-475B-8FCA-99FEFC7AD4BC}" destId="{9602330B-4DD1-465E-8339-E1409D9BB319}" srcOrd="1" destOrd="0" presId="urn:microsoft.com/office/officeart/2005/8/layout/hierarchy1"/>
    <dgm:cxn modelId="{FFC7D5CF-4EBD-4F07-B7E9-5740249FC2C9}" type="presParOf" srcId="{D1583A50-D8CE-4480-A27B-4B70E0161460}" destId="{04FE3366-00DD-4488-A917-CAE5A84DC9A1}" srcOrd="2" destOrd="0" presId="urn:microsoft.com/office/officeart/2005/8/layout/hierarchy1"/>
    <dgm:cxn modelId="{70305FEC-EBD1-4842-959D-1DB6245F94CF}" type="presParOf" srcId="{04FE3366-00DD-4488-A917-CAE5A84DC9A1}" destId="{2E9BEA39-BCEC-4539-A947-C7CD0458BB59}" srcOrd="0" destOrd="0" presId="urn:microsoft.com/office/officeart/2005/8/layout/hierarchy1"/>
    <dgm:cxn modelId="{7D958079-F442-4E95-8F92-71EB0113901B}" type="presParOf" srcId="{2E9BEA39-BCEC-4539-A947-C7CD0458BB59}" destId="{6DCC5EFE-3DF0-48C3-AC19-36C2D41D3300}" srcOrd="0" destOrd="0" presId="urn:microsoft.com/office/officeart/2005/8/layout/hierarchy1"/>
    <dgm:cxn modelId="{19A8BD18-2746-413F-A5AE-7CA18D73EB00}" type="presParOf" srcId="{2E9BEA39-BCEC-4539-A947-C7CD0458BB59}" destId="{E268FFB1-6FFB-4096-8A65-B619A3A32E7F}" srcOrd="1" destOrd="0" presId="urn:microsoft.com/office/officeart/2005/8/layout/hierarchy1"/>
    <dgm:cxn modelId="{9DEE6830-31E1-455C-8453-6FAD9BE5EAE4}" type="presParOf" srcId="{04FE3366-00DD-4488-A917-CAE5A84DC9A1}" destId="{91DAC3D0-49C7-4F5B-B858-0BB556592E22}" srcOrd="1" destOrd="0" presId="urn:microsoft.com/office/officeart/2005/8/layout/hierarchy1"/>
    <dgm:cxn modelId="{FFDADCE4-10C6-4700-B3F0-2254F45DADC4}" type="presParOf" srcId="{D1583A50-D8CE-4480-A27B-4B70E0161460}" destId="{851D4BE5-09A0-420E-A4FE-712AC9401BFA}" srcOrd="3" destOrd="0" presId="urn:microsoft.com/office/officeart/2005/8/layout/hierarchy1"/>
    <dgm:cxn modelId="{00A41C96-F60F-4595-868F-D981FA272C55}" type="presParOf" srcId="{851D4BE5-09A0-420E-A4FE-712AC9401BFA}" destId="{354DF10F-5770-4523-977D-966D0A0C17D3}" srcOrd="0" destOrd="0" presId="urn:microsoft.com/office/officeart/2005/8/layout/hierarchy1"/>
    <dgm:cxn modelId="{DC60FFF1-0705-4A57-ACD8-B4152FC5190B}" type="presParOf" srcId="{354DF10F-5770-4523-977D-966D0A0C17D3}" destId="{6DAC9AA1-8B8C-496B-A1F8-FCF1F7FBD284}" srcOrd="0" destOrd="0" presId="urn:microsoft.com/office/officeart/2005/8/layout/hierarchy1"/>
    <dgm:cxn modelId="{74374110-3DF3-43ED-80E4-54B0D48AA572}" type="presParOf" srcId="{354DF10F-5770-4523-977D-966D0A0C17D3}" destId="{0B4C383E-9A94-47D9-AFED-706CDC43B208}" srcOrd="1" destOrd="0" presId="urn:microsoft.com/office/officeart/2005/8/layout/hierarchy1"/>
    <dgm:cxn modelId="{4FD45943-4560-48D0-8AC8-3743EAF04819}" type="presParOf" srcId="{851D4BE5-09A0-420E-A4FE-712AC9401BFA}" destId="{CE87521C-7FAA-4DFF-A5BD-BF743D6D3189}"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18B7E9CE-156B-4920-A30E-029BC7A2E45D}" type="doc">
      <dgm:prSet loTypeId="urn:microsoft.com/office/officeart/2005/8/layout/funnel1" loCatId="process" qsTypeId="urn:microsoft.com/office/officeart/2005/8/quickstyle/simple1" qsCatId="simple" csTypeId="urn:microsoft.com/office/officeart/2005/8/colors/colorful5" csCatId="colorful" phldr="1"/>
      <dgm:spPr/>
      <dgm:t>
        <a:bodyPr/>
        <a:lstStyle/>
        <a:p>
          <a:endParaRPr lang="en-US"/>
        </a:p>
      </dgm:t>
    </dgm:pt>
    <dgm:pt modelId="{CAFA5F61-E092-40AF-A07B-9C563468766E}">
      <dgm:prSet phldrT="[Text]"/>
      <dgm:spPr/>
      <dgm:t>
        <a:bodyPr/>
        <a:lstStyle/>
        <a:p>
          <a:r>
            <a:rPr lang="en-US" dirty="0"/>
            <a:t>Item2</a:t>
          </a:r>
        </a:p>
      </dgm:t>
    </dgm:pt>
    <dgm:pt modelId="{A0DA91F0-536B-4DF9-9E43-909111A25528}" type="parTrans" cxnId="{A1F37947-B7B8-4AB8-95DA-C36028EB4001}">
      <dgm:prSet/>
      <dgm:spPr/>
      <dgm:t>
        <a:bodyPr/>
        <a:lstStyle/>
        <a:p>
          <a:endParaRPr lang="en-US"/>
        </a:p>
      </dgm:t>
    </dgm:pt>
    <dgm:pt modelId="{7FDEEE0A-C25A-454A-8DE1-FF67279D0590}" type="sibTrans" cxnId="{A1F37947-B7B8-4AB8-95DA-C36028EB4001}">
      <dgm:prSet/>
      <dgm:spPr/>
      <dgm:t>
        <a:bodyPr/>
        <a:lstStyle/>
        <a:p>
          <a:endParaRPr lang="en-US"/>
        </a:p>
      </dgm:t>
    </dgm:pt>
    <dgm:pt modelId="{17124A6A-B55A-495B-8752-C4AF68F8E72E}">
      <dgm:prSet phldrT="[Text]"/>
      <dgm:spPr/>
      <dgm:t>
        <a:bodyPr/>
        <a:lstStyle/>
        <a:p>
          <a:r>
            <a:rPr lang="en-US" dirty="0"/>
            <a:t>Item1</a:t>
          </a:r>
        </a:p>
      </dgm:t>
    </dgm:pt>
    <dgm:pt modelId="{4231A4E3-C4FA-47E0-94FF-5B15350978D0}" type="parTrans" cxnId="{9804C389-DEA7-4792-A223-2482758C59EC}">
      <dgm:prSet/>
      <dgm:spPr/>
      <dgm:t>
        <a:bodyPr/>
        <a:lstStyle/>
        <a:p>
          <a:endParaRPr lang="en-US"/>
        </a:p>
      </dgm:t>
    </dgm:pt>
    <dgm:pt modelId="{4BD6577E-8005-4E3B-8963-DC65EC432AD2}" type="sibTrans" cxnId="{9804C389-DEA7-4792-A223-2482758C59EC}">
      <dgm:prSet/>
      <dgm:spPr/>
      <dgm:t>
        <a:bodyPr/>
        <a:lstStyle/>
        <a:p>
          <a:endParaRPr lang="en-US"/>
        </a:p>
      </dgm:t>
    </dgm:pt>
    <dgm:pt modelId="{E7CCCF2C-9CA3-4251-B8CF-F52B5C0C78EB}">
      <dgm:prSet phldrT="[Text]"/>
      <dgm:spPr/>
      <dgm:t>
        <a:bodyPr/>
        <a:lstStyle/>
        <a:p>
          <a:r>
            <a:rPr lang="en-US" dirty="0"/>
            <a:t>Item3</a:t>
          </a:r>
        </a:p>
      </dgm:t>
    </dgm:pt>
    <dgm:pt modelId="{EBB22D92-5251-475F-AA1F-40ED4625612E}" type="parTrans" cxnId="{C9391104-224F-4A07-BD3E-0BDA4917984D}">
      <dgm:prSet/>
      <dgm:spPr/>
      <dgm:t>
        <a:bodyPr/>
        <a:lstStyle/>
        <a:p>
          <a:endParaRPr lang="en-US"/>
        </a:p>
      </dgm:t>
    </dgm:pt>
    <dgm:pt modelId="{52573818-8EC3-4932-B111-2B857E320737}" type="sibTrans" cxnId="{C9391104-224F-4A07-BD3E-0BDA4917984D}">
      <dgm:prSet/>
      <dgm:spPr/>
      <dgm:t>
        <a:bodyPr/>
        <a:lstStyle/>
        <a:p>
          <a:endParaRPr lang="en-US"/>
        </a:p>
      </dgm:t>
    </dgm:pt>
    <dgm:pt modelId="{A0DAB7FF-D500-499A-8A04-863D7D51D5C2}">
      <dgm:prSet phldrT="[Text]"/>
      <dgm:spPr/>
      <dgm:t>
        <a:bodyPr/>
        <a:lstStyle/>
        <a:p>
          <a:r>
            <a:rPr lang="en-US" dirty="0"/>
            <a:t>Item4</a:t>
          </a:r>
        </a:p>
      </dgm:t>
    </dgm:pt>
    <dgm:pt modelId="{DB916EAF-07B6-4091-A21B-E864B5C2C851}" type="parTrans" cxnId="{6DEA4161-0D18-4459-9679-2D52F9CD7AE3}">
      <dgm:prSet/>
      <dgm:spPr/>
      <dgm:t>
        <a:bodyPr/>
        <a:lstStyle/>
        <a:p>
          <a:endParaRPr lang="en-US"/>
        </a:p>
      </dgm:t>
    </dgm:pt>
    <dgm:pt modelId="{6514D2D7-CDA4-45F4-8126-B1AC5B29598B}" type="sibTrans" cxnId="{6DEA4161-0D18-4459-9679-2D52F9CD7AE3}">
      <dgm:prSet/>
      <dgm:spPr/>
      <dgm:t>
        <a:bodyPr/>
        <a:lstStyle/>
        <a:p>
          <a:endParaRPr lang="en-US"/>
        </a:p>
      </dgm:t>
    </dgm:pt>
    <dgm:pt modelId="{CEF55056-62F2-4AAC-8B06-4074E892EDFE}" type="pres">
      <dgm:prSet presAssocID="{18B7E9CE-156B-4920-A30E-029BC7A2E45D}" presName="Name0" presStyleCnt="0">
        <dgm:presLayoutVars>
          <dgm:chMax val="4"/>
          <dgm:resizeHandles val="exact"/>
        </dgm:presLayoutVars>
      </dgm:prSet>
      <dgm:spPr/>
      <dgm:t>
        <a:bodyPr/>
        <a:lstStyle/>
        <a:p>
          <a:endParaRPr lang="en-US"/>
        </a:p>
      </dgm:t>
    </dgm:pt>
    <dgm:pt modelId="{56D8DE8A-8C11-4734-B07A-86C067CF7A06}" type="pres">
      <dgm:prSet presAssocID="{18B7E9CE-156B-4920-A30E-029BC7A2E45D}" presName="ellipse" presStyleLbl="trBgShp" presStyleIdx="0" presStyleCnt="1"/>
      <dgm:spPr/>
    </dgm:pt>
    <dgm:pt modelId="{2516BBCF-0EDC-4928-850A-6A9A91B5F4A7}" type="pres">
      <dgm:prSet presAssocID="{18B7E9CE-156B-4920-A30E-029BC7A2E45D}" presName="arrow1" presStyleLbl="fgShp" presStyleIdx="0" presStyleCnt="1"/>
      <dgm:spPr/>
    </dgm:pt>
    <dgm:pt modelId="{7D80C643-61FD-41BB-B373-554F436E08FF}" type="pres">
      <dgm:prSet presAssocID="{18B7E9CE-156B-4920-A30E-029BC7A2E45D}" presName="rectangle" presStyleLbl="revTx" presStyleIdx="0" presStyleCnt="1">
        <dgm:presLayoutVars>
          <dgm:bulletEnabled val="1"/>
        </dgm:presLayoutVars>
      </dgm:prSet>
      <dgm:spPr/>
      <dgm:t>
        <a:bodyPr/>
        <a:lstStyle/>
        <a:p>
          <a:endParaRPr lang="en-US"/>
        </a:p>
      </dgm:t>
    </dgm:pt>
    <dgm:pt modelId="{0A7DD59B-DF74-4340-BFB3-6158D8F9B507}" type="pres">
      <dgm:prSet presAssocID="{17124A6A-B55A-495B-8752-C4AF68F8E72E}" presName="item1" presStyleLbl="node1" presStyleIdx="0" presStyleCnt="3">
        <dgm:presLayoutVars>
          <dgm:bulletEnabled val="1"/>
        </dgm:presLayoutVars>
      </dgm:prSet>
      <dgm:spPr/>
      <dgm:t>
        <a:bodyPr/>
        <a:lstStyle/>
        <a:p>
          <a:endParaRPr lang="en-US"/>
        </a:p>
      </dgm:t>
    </dgm:pt>
    <dgm:pt modelId="{6CAF8C15-A865-45E9-ABF2-1C43C0B2281B}" type="pres">
      <dgm:prSet presAssocID="{E7CCCF2C-9CA3-4251-B8CF-F52B5C0C78EB}" presName="item2" presStyleLbl="node1" presStyleIdx="1" presStyleCnt="3">
        <dgm:presLayoutVars>
          <dgm:bulletEnabled val="1"/>
        </dgm:presLayoutVars>
      </dgm:prSet>
      <dgm:spPr/>
      <dgm:t>
        <a:bodyPr/>
        <a:lstStyle/>
        <a:p>
          <a:endParaRPr lang="en-US"/>
        </a:p>
      </dgm:t>
    </dgm:pt>
    <dgm:pt modelId="{45FCD36F-281A-4B16-BF49-287B4F1515FF}" type="pres">
      <dgm:prSet presAssocID="{A0DAB7FF-D500-499A-8A04-863D7D51D5C2}" presName="item3" presStyleLbl="node1" presStyleIdx="2" presStyleCnt="3">
        <dgm:presLayoutVars>
          <dgm:bulletEnabled val="1"/>
        </dgm:presLayoutVars>
      </dgm:prSet>
      <dgm:spPr/>
      <dgm:t>
        <a:bodyPr/>
        <a:lstStyle/>
        <a:p>
          <a:endParaRPr lang="en-US"/>
        </a:p>
      </dgm:t>
    </dgm:pt>
    <dgm:pt modelId="{EAD0320A-C96F-403C-9C0E-A5B5B4CEA62D}" type="pres">
      <dgm:prSet presAssocID="{18B7E9CE-156B-4920-A30E-029BC7A2E45D}" presName="funnel" presStyleLbl="trAlignAcc1" presStyleIdx="0" presStyleCnt="1" custLinFactNeighborX="395" custLinFactNeighborY="-4551"/>
      <dgm:spPr/>
    </dgm:pt>
  </dgm:ptLst>
  <dgm:cxnLst>
    <dgm:cxn modelId="{15C1F789-4B55-4CC1-AB7C-D986E74F8FD5}" type="presOf" srcId="{18B7E9CE-156B-4920-A30E-029BC7A2E45D}" destId="{CEF55056-62F2-4AAC-8B06-4074E892EDFE}" srcOrd="0" destOrd="0" presId="urn:microsoft.com/office/officeart/2005/8/layout/funnel1"/>
    <dgm:cxn modelId="{6DEA4161-0D18-4459-9679-2D52F9CD7AE3}" srcId="{18B7E9CE-156B-4920-A30E-029BC7A2E45D}" destId="{A0DAB7FF-D500-499A-8A04-863D7D51D5C2}" srcOrd="3" destOrd="0" parTransId="{DB916EAF-07B6-4091-A21B-E864B5C2C851}" sibTransId="{6514D2D7-CDA4-45F4-8126-B1AC5B29598B}"/>
    <dgm:cxn modelId="{A1F37947-B7B8-4AB8-95DA-C36028EB4001}" srcId="{18B7E9CE-156B-4920-A30E-029BC7A2E45D}" destId="{CAFA5F61-E092-40AF-A07B-9C563468766E}" srcOrd="0" destOrd="0" parTransId="{A0DA91F0-536B-4DF9-9E43-909111A25528}" sibTransId="{7FDEEE0A-C25A-454A-8DE1-FF67279D0590}"/>
    <dgm:cxn modelId="{CAA8F98E-5A78-4E5A-89D0-3B9D257D4222}" type="presOf" srcId="{17124A6A-B55A-495B-8752-C4AF68F8E72E}" destId="{6CAF8C15-A865-45E9-ABF2-1C43C0B2281B}" srcOrd="0" destOrd="0" presId="urn:microsoft.com/office/officeart/2005/8/layout/funnel1"/>
    <dgm:cxn modelId="{0D0C669E-A6EA-4916-A72F-618B4566502C}" type="presOf" srcId="{E7CCCF2C-9CA3-4251-B8CF-F52B5C0C78EB}" destId="{0A7DD59B-DF74-4340-BFB3-6158D8F9B507}" srcOrd="0" destOrd="0" presId="urn:microsoft.com/office/officeart/2005/8/layout/funnel1"/>
    <dgm:cxn modelId="{9804C389-DEA7-4792-A223-2482758C59EC}" srcId="{18B7E9CE-156B-4920-A30E-029BC7A2E45D}" destId="{17124A6A-B55A-495B-8752-C4AF68F8E72E}" srcOrd="1" destOrd="0" parTransId="{4231A4E3-C4FA-47E0-94FF-5B15350978D0}" sibTransId="{4BD6577E-8005-4E3B-8963-DC65EC432AD2}"/>
    <dgm:cxn modelId="{F4BA95A7-EA96-4CAB-8E2F-C603906CD810}" type="presOf" srcId="{A0DAB7FF-D500-499A-8A04-863D7D51D5C2}" destId="{7D80C643-61FD-41BB-B373-554F436E08FF}" srcOrd="0" destOrd="0" presId="urn:microsoft.com/office/officeart/2005/8/layout/funnel1"/>
    <dgm:cxn modelId="{5BD1F10B-D963-4634-9F32-0634F9EAC31D}" type="presOf" srcId="{CAFA5F61-E092-40AF-A07B-9C563468766E}" destId="{45FCD36F-281A-4B16-BF49-287B4F1515FF}" srcOrd="0" destOrd="0" presId="urn:microsoft.com/office/officeart/2005/8/layout/funnel1"/>
    <dgm:cxn modelId="{C9391104-224F-4A07-BD3E-0BDA4917984D}" srcId="{18B7E9CE-156B-4920-A30E-029BC7A2E45D}" destId="{E7CCCF2C-9CA3-4251-B8CF-F52B5C0C78EB}" srcOrd="2" destOrd="0" parTransId="{EBB22D92-5251-475F-AA1F-40ED4625612E}" sibTransId="{52573818-8EC3-4932-B111-2B857E320737}"/>
    <dgm:cxn modelId="{FA5F00F7-AE32-4C8F-88BF-031C2F37C354}" type="presParOf" srcId="{CEF55056-62F2-4AAC-8B06-4074E892EDFE}" destId="{56D8DE8A-8C11-4734-B07A-86C067CF7A06}" srcOrd="0" destOrd="0" presId="urn:microsoft.com/office/officeart/2005/8/layout/funnel1"/>
    <dgm:cxn modelId="{F85CBCAD-5644-44E7-88C1-3AB5181DFC15}" type="presParOf" srcId="{CEF55056-62F2-4AAC-8B06-4074E892EDFE}" destId="{2516BBCF-0EDC-4928-850A-6A9A91B5F4A7}" srcOrd="1" destOrd="0" presId="urn:microsoft.com/office/officeart/2005/8/layout/funnel1"/>
    <dgm:cxn modelId="{F3CF225F-16AA-4BF7-985D-A8791236652E}" type="presParOf" srcId="{CEF55056-62F2-4AAC-8B06-4074E892EDFE}" destId="{7D80C643-61FD-41BB-B373-554F436E08FF}" srcOrd="2" destOrd="0" presId="urn:microsoft.com/office/officeart/2005/8/layout/funnel1"/>
    <dgm:cxn modelId="{CD3090DA-F007-4FD6-A894-C8B23737EBEF}" type="presParOf" srcId="{CEF55056-62F2-4AAC-8B06-4074E892EDFE}" destId="{0A7DD59B-DF74-4340-BFB3-6158D8F9B507}" srcOrd="3" destOrd="0" presId="urn:microsoft.com/office/officeart/2005/8/layout/funnel1"/>
    <dgm:cxn modelId="{C04BAE69-A10A-4B12-A63F-25E79455806B}" type="presParOf" srcId="{CEF55056-62F2-4AAC-8B06-4074E892EDFE}" destId="{6CAF8C15-A865-45E9-ABF2-1C43C0B2281B}" srcOrd="4" destOrd="0" presId="urn:microsoft.com/office/officeart/2005/8/layout/funnel1"/>
    <dgm:cxn modelId="{772968D2-C7B8-4583-B732-5431232516EC}" type="presParOf" srcId="{CEF55056-62F2-4AAC-8B06-4074E892EDFE}" destId="{45FCD36F-281A-4B16-BF49-287B4F1515FF}" srcOrd="5" destOrd="0" presId="urn:microsoft.com/office/officeart/2005/8/layout/funnel1"/>
    <dgm:cxn modelId="{4952EBD5-1F5A-4CF9-B180-3D0E0743D49A}" type="presParOf" srcId="{CEF55056-62F2-4AAC-8B06-4074E892EDFE}" destId="{EAD0320A-C96F-403C-9C0E-A5B5B4CEA62D}" srcOrd="6"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9615AD3A-10E3-46F0-9AB9-7D48DC9F6089}" type="doc">
      <dgm:prSet loTypeId="urn:microsoft.com/office/officeart/2005/8/layout/hierarchy3" loCatId="hierarchy" qsTypeId="urn:microsoft.com/office/officeart/2005/8/quickstyle/simple1" qsCatId="simple" csTypeId="urn:microsoft.com/office/officeart/2005/8/colors/colorful5" csCatId="colorful" phldr="1"/>
      <dgm:spPr/>
      <dgm:t>
        <a:bodyPr/>
        <a:lstStyle/>
        <a:p>
          <a:endParaRPr lang="en-US"/>
        </a:p>
      </dgm:t>
    </dgm:pt>
    <dgm:pt modelId="{03442568-EDA2-483C-A0F0-C0BC5D7ED6E1}">
      <dgm:prSet phldrT="[Text]" custT="1"/>
      <dgm:spPr/>
      <dgm:t>
        <a:bodyPr/>
        <a:lstStyle/>
        <a:p>
          <a:r>
            <a:rPr lang="en-US" sz="1600" dirty="0"/>
            <a:t>root</a:t>
          </a:r>
        </a:p>
      </dgm:t>
    </dgm:pt>
    <dgm:pt modelId="{3E4DB50D-D54C-4D71-A311-1789E7B8FD36}" type="parTrans" cxnId="{17DD9260-59D6-43AB-9F94-008698268D16}">
      <dgm:prSet/>
      <dgm:spPr/>
      <dgm:t>
        <a:bodyPr/>
        <a:lstStyle/>
        <a:p>
          <a:endParaRPr lang="en-US" sz="1400"/>
        </a:p>
      </dgm:t>
    </dgm:pt>
    <dgm:pt modelId="{EE818FAD-6961-4328-9FAB-38861F42830B}" type="sibTrans" cxnId="{17DD9260-59D6-43AB-9F94-008698268D16}">
      <dgm:prSet/>
      <dgm:spPr/>
      <dgm:t>
        <a:bodyPr/>
        <a:lstStyle/>
        <a:p>
          <a:endParaRPr lang="en-US" sz="1400"/>
        </a:p>
      </dgm:t>
    </dgm:pt>
    <dgm:pt modelId="{B86CC77F-E68B-4B80-9A9B-F8D0C35988F7}">
      <dgm:prSet phldrT="[Text]" custT="1"/>
      <dgm:spPr/>
      <dgm:t>
        <a:bodyPr/>
        <a:lstStyle/>
        <a:p>
          <a:r>
            <a:rPr lang="en-US" sz="600" dirty="0"/>
            <a:t>child a</a:t>
          </a:r>
        </a:p>
      </dgm:t>
    </dgm:pt>
    <dgm:pt modelId="{53ADBCA7-9AB4-4758-8797-9C526874353B}" type="parTrans" cxnId="{4C1E2F25-634E-4AC2-9E83-45EDA0B9791C}">
      <dgm:prSet/>
      <dgm:spPr/>
      <dgm:t>
        <a:bodyPr/>
        <a:lstStyle/>
        <a:p>
          <a:endParaRPr lang="en-US" sz="1400"/>
        </a:p>
      </dgm:t>
    </dgm:pt>
    <dgm:pt modelId="{875DB544-286D-42C4-A75F-CE1D50188FED}" type="sibTrans" cxnId="{4C1E2F25-634E-4AC2-9E83-45EDA0B9791C}">
      <dgm:prSet/>
      <dgm:spPr/>
      <dgm:t>
        <a:bodyPr/>
        <a:lstStyle/>
        <a:p>
          <a:endParaRPr lang="en-US" sz="1400"/>
        </a:p>
      </dgm:t>
    </dgm:pt>
    <dgm:pt modelId="{57B9DA23-2CCE-4FE5-8F16-08CA5563C5BB}">
      <dgm:prSet phldrT="[Text]" custT="1"/>
      <dgm:spPr/>
      <dgm:t>
        <a:bodyPr/>
        <a:lstStyle/>
        <a:p>
          <a:r>
            <a:rPr lang="en-US" sz="400" dirty="0"/>
            <a:t>leaf</a:t>
          </a:r>
        </a:p>
      </dgm:t>
    </dgm:pt>
    <dgm:pt modelId="{7F164E20-CD33-4028-84D7-C2D0E22A6B7F}" type="parTrans" cxnId="{11BEC122-B1AE-4489-9D08-A1E66294324B}">
      <dgm:prSet/>
      <dgm:spPr/>
      <dgm:t>
        <a:bodyPr/>
        <a:lstStyle/>
        <a:p>
          <a:endParaRPr lang="en-US" sz="1400"/>
        </a:p>
      </dgm:t>
    </dgm:pt>
    <dgm:pt modelId="{2F218529-3B41-403B-9ED5-49464E020DCA}" type="sibTrans" cxnId="{11BEC122-B1AE-4489-9D08-A1E66294324B}">
      <dgm:prSet/>
      <dgm:spPr/>
      <dgm:t>
        <a:bodyPr/>
        <a:lstStyle/>
        <a:p>
          <a:endParaRPr lang="en-US" sz="1400"/>
        </a:p>
      </dgm:t>
    </dgm:pt>
    <dgm:pt modelId="{99BE4ED8-40D5-4E57-A88A-79C1ABCF0298}">
      <dgm:prSet phldrT="[Text]" custT="1"/>
      <dgm:spPr/>
      <dgm:t>
        <a:bodyPr/>
        <a:lstStyle/>
        <a:p>
          <a:r>
            <a:rPr lang="en-US" sz="400" dirty="0"/>
            <a:t>leaf</a:t>
          </a:r>
        </a:p>
      </dgm:t>
    </dgm:pt>
    <dgm:pt modelId="{1087DD46-776E-4947-916E-4875669994BD}" type="parTrans" cxnId="{94810C2E-AFDD-4F13-91E7-51B9B679F061}">
      <dgm:prSet/>
      <dgm:spPr/>
      <dgm:t>
        <a:bodyPr/>
        <a:lstStyle/>
        <a:p>
          <a:endParaRPr lang="en-US" sz="1400"/>
        </a:p>
      </dgm:t>
    </dgm:pt>
    <dgm:pt modelId="{DAA8DFB2-A00A-43BD-A5DC-2571B68F1365}" type="sibTrans" cxnId="{94810C2E-AFDD-4F13-91E7-51B9B679F061}">
      <dgm:prSet/>
      <dgm:spPr/>
      <dgm:t>
        <a:bodyPr/>
        <a:lstStyle/>
        <a:p>
          <a:endParaRPr lang="en-US" sz="1400"/>
        </a:p>
      </dgm:t>
    </dgm:pt>
    <dgm:pt modelId="{7CB437E1-E0DE-4587-94E8-73B03D15AF6B}">
      <dgm:prSet phldrT="[Text]" custT="1"/>
      <dgm:spPr/>
      <dgm:t>
        <a:bodyPr/>
        <a:lstStyle/>
        <a:p>
          <a:r>
            <a:rPr lang="en-US" sz="600" dirty="0"/>
            <a:t>child b</a:t>
          </a:r>
        </a:p>
      </dgm:t>
    </dgm:pt>
    <dgm:pt modelId="{3488F8FF-C37C-4541-B4D7-06E0BB08E6D1}" type="parTrans" cxnId="{177EA074-E6B5-49FB-91FA-7EFF3B10FA19}">
      <dgm:prSet/>
      <dgm:spPr/>
      <dgm:t>
        <a:bodyPr/>
        <a:lstStyle/>
        <a:p>
          <a:endParaRPr lang="en-US" sz="1400"/>
        </a:p>
      </dgm:t>
    </dgm:pt>
    <dgm:pt modelId="{6C4A4031-77ED-4FC4-96BB-993BE40544E2}" type="sibTrans" cxnId="{177EA074-E6B5-49FB-91FA-7EFF3B10FA19}">
      <dgm:prSet/>
      <dgm:spPr/>
      <dgm:t>
        <a:bodyPr/>
        <a:lstStyle/>
        <a:p>
          <a:endParaRPr lang="en-US" sz="1400"/>
        </a:p>
      </dgm:t>
    </dgm:pt>
    <dgm:pt modelId="{551821D0-D8F7-496A-BD18-B204D78E0CA7}">
      <dgm:prSet phldrT="[Text]" custT="1"/>
      <dgm:spPr/>
      <dgm:t>
        <a:bodyPr/>
        <a:lstStyle/>
        <a:p>
          <a:r>
            <a:rPr lang="en-US" sz="400" dirty="0"/>
            <a:t>leaf</a:t>
          </a:r>
        </a:p>
      </dgm:t>
    </dgm:pt>
    <dgm:pt modelId="{66B1C703-AD1C-43BF-8A6A-DD9ECEA51222}" type="parTrans" cxnId="{E4DB39DE-7144-4A16-8C3B-B32E447A34A8}">
      <dgm:prSet/>
      <dgm:spPr/>
      <dgm:t>
        <a:bodyPr/>
        <a:lstStyle/>
        <a:p>
          <a:endParaRPr lang="en-US" sz="1400"/>
        </a:p>
      </dgm:t>
    </dgm:pt>
    <dgm:pt modelId="{019900A4-C36C-4BF8-9A84-2A6D4D56EE2B}" type="sibTrans" cxnId="{E4DB39DE-7144-4A16-8C3B-B32E447A34A8}">
      <dgm:prSet/>
      <dgm:spPr/>
      <dgm:t>
        <a:bodyPr/>
        <a:lstStyle/>
        <a:p>
          <a:endParaRPr lang="en-US" sz="1400"/>
        </a:p>
      </dgm:t>
    </dgm:pt>
    <dgm:pt modelId="{2A71EF29-B28B-4220-8482-3229B5FC81DB}">
      <dgm:prSet phldrT="[Text]" custT="1"/>
      <dgm:spPr/>
      <dgm:t>
        <a:bodyPr/>
        <a:lstStyle/>
        <a:p>
          <a:r>
            <a:rPr lang="en-US" sz="1600" dirty="0"/>
            <a:t>Level 0</a:t>
          </a:r>
        </a:p>
      </dgm:t>
    </dgm:pt>
    <dgm:pt modelId="{12F2A887-37EE-405C-B9F2-889449428F41}" type="parTrans" cxnId="{0F7EA604-5269-4A2F-B9E3-962FA118EC99}">
      <dgm:prSet/>
      <dgm:spPr/>
      <dgm:t>
        <a:bodyPr/>
        <a:lstStyle/>
        <a:p>
          <a:endParaRPr lang="en-US" sz="1400"/>
        </a:p>
      </dgm:t>
    </dgm:pt>
    <dgm:pt modelId="{84E904B5-BFD3-4A99-BB4E-DD24F8694A88}" type="sibTrans" cxnId="{0F7EA604-5269-4A2F-B9E3-962FA118EC99}">
      <dgm:prSet/>
      <dgm:spPr/>
      <dgm:t>
        <a:bodyPr/>
        <a:lstStyle/>
        <a:p>
          <a:endParaRPr lang="en-US" sz="1400"/>
        </a:p>
      </dgm:t>
    </dgm:pt>
    <dgm:pt modelId="{35F2B1AF-9055-44D4-B83C-E84E4F64D3E7}">
      <dgm:prSet phldrT="[Text]" custT="1"/>
      <dgm:spPr/>
      <dgm:t>
        <a:bodyPr/>
        <a:lstStyle/>
        <a:p>
          <a:r>
            <a:rPr lang="en-US" sz="1600" dirty="0"/>
            <a:t>Level 1</a:t>
          </a:r>
        </a:p>
      </dgm:t>
    </dgm:pt>
    <dgm:pt modelId="{2842E585-2796-4760-9494-7F1924DAB1A5}" type="parTrans" cxnId="{BEC43BDF-9C23-4418-951C-B0D2C7C325F4}">
      <dgm:prSet/>
      <dgm:spPr/>
      <dgm:t>
        <a:bodyPr/>
        <a:lstStyle/>
        <a:p>
          <a:endParaRPr lang="en-US" sz="1400"/>
        </a:p>
      </dgm:t>
    </dgm:pt>
    <dgm:pt modelId="{9B26B096-D168-435C-A59D-80ACE472723C}" type="sibTrans" cxnId="{BEC43BDF-9C23-4418-951C-B0D2C7C325F4}">
      <dgm:prSet/>
      <dgm:spPr/>
      <dgm:t>
        <a:bodyPr/>
        <a:lstStyle/>
        <a:p>
          <a:endParaRPr lang="en-US" sz="1400"/>
        </a:p>
      </dgm:t>
    </dgm:pt>
    <dgm:pt modelId="{50CF1148-1721-4353-89E1-B72484A3F617}">
      <dgm:prSet phldrT="[Text]" custT="1"/>
      <dgm:spPr/>
      <dgm:t>
        <a:bodyPr/>
        <a:lstStyle/>
        <a:p>
          <a:r>
            <a:rPr lang="en-US" sz="1600" dirty="0"/>
            <a:t>Level 2</a:t>
          </a:r>
        </a:p>
      </dgm:t>
    </dgm:pt>
    <dgm:pt modelId="{644DC614-3528-4E72-8C91-C3B2012496BD}" type="parTrans" cxnId="{FFA2A69C-E380-4EBF-AB48-75A3590C9F03}">
      <dgm:prSet/>
      <dgm:spPr/>
      <dgm:t>
        <a:bodyPr/>
        <a:lstStyle/>
        <a:p>
          <a:endParaRPr lang="en-US" sz="1400"/>
        </a:p>
      </dgm:t>
    </dgm:pt>
    <dgm:pt modelId="{15E2F546-6646-4695-91F6-D393FB12779A}" type="sibTrans" cxnId="{FFA2A69C-E380-4EBF-AB48-75A3590C9F03}">
      <dgm:prSet/>
      <dgm:spPr/>
      <dgm:t>
        <a:bodyPr/>
        <a:lstStyle/>
        <a:p>
          <a:endParaRPr lang="en-US" sz="1400"/>
        </a:p>
      </dgm:t>
    </dgm:pt>
    <dgm:pt modelId="{F1A0D5BC-A619-40A4-B061-6D92A64894AF}" type="pres">
      <dgm:prSet presAssocID="{9615AD3A-10E3-46F0-9AB9-7D48DC9F6089}" presName="diagram" presStyleCnt="0">
        <dgm:presLayoutVars>
          <dgm:chPref val="1"/>
          <dgm:dir/>
          <dgm:animOne val="branch"/>
          <dgm:animLvl val="lvl"/>
          <dgm:resizeHandles/>
        </dgm:presLayoutVars>
      </dgm:prSet>
      <dgm:spPr/>
      <dgm:t>
        <a:bodyPr/>
        <a:lstStyle/>
        <a:p>
          <a:endParaRPr lang="en-US"/>
        </a:p>
      </dgm:t>
    </dgm:pt>
    <dgm:pt modelId="{BCE6ECAA-BD1F-47F4-B74D-65287C4A9DC8}" type="pres">
      <dgm:prSet presAssocID="{03442568-EDA2-483C-A0F0-C0BC5D7ED6E1}" presName="root" presStyleCnt="0"/>
      <dgm:spPr/>
      <dgm:t>
        <a:bodyPr/>
        <a:lstStyle/>
        <a:p>
          <a:endParaRPr lang="en-US"/>
        </a:p>
      </dgm:t>
    </dgm:pt>
    <dgm:pt modelId="{9FD02CD3-1C4D-43F5-B0E0-352118860383}" type="pres">
      <dgm:prSet presAssocID="{03442568-EDA2-483C-A0F0-C0BC5D7ED6E1}" presName="rootComposite" presStyleCnt="0"/>
      <dgm:spPr/>
      <dgm:t>
        <a:bodyPr/>
        <a:lstStyle/>
        <a:p>
          <a:endParaRPr lang="en-US"/>
        </a:p>
      </dgm:t>
    </dgm:pt>
    <dgm:pt modelId="{0C87C5FD-5611-4F8C-A4BE-C3B5320924DE}" type="pres">
      <dgm:prSet presAssocID="{03442568-EDA2-483C-A0F0-C0BC5D7ED6E1}" presName="rootText" presStyleLbl="node1" presStyleIdx="0" presStyleCnt="4"/>
      <dgm:spPr/>
      <dgm:t>
        <a:bodyPr/>
        <a:lstStyle/>
        <a:p>
          <a:endParaRPr lang="en-US"/>
        </a:p>
      </dgm:t>
    </dgm:pt>
    <dgm:pt modelId="{FD3FC833-EBD3-42FB-AF85-322450A86EC5}" type="pres">
      <dgm:prSet presAssocID="{03442568-EDA2-483C-A0F0-C0BC5D7ED6E1}" presName="rootConnector" presStyleLbl="node1" presStyleIdx="0" presStyleCnt="4"/>
      <dgm:spPr/>
      <dgm:t>
        <a:bodyPr/>
        <a:lstStyle/>
        <a:p>
          <a:endParaRPr lang="en-US"/>
        </a:p>
      </dgm:t>
    </dgm:pt>
    <dgm:pt modelId="{84CE1662-2666-4D82-994D-BBD3B25534F9}" type="pres">
      <dgm:prSet presAssocID="{03442568-EDA2-483C-A0F0-C0BC5D7ED6E1}" presName="childShape" presStyleCnt="0"/>
      <dgm:spPr/>
      <dgm:t>
        <a:bodyPr/>
        <a:lstStyle/>
        <a:p>
          <a:endParaRPr lang="en-US"/>
        </a:p>
      </dgm:t>
    </dgm:pt>
    <dgm:pt modelId="{1CD66995-51AF-4211-A235-5F5A2BF522C3}" type="pres">
      <dgm:prSet presAssocID="{53ADBCA7-9AB4-4758-8797-9C526874353B}" presName="Name13" presStyleLbl="parChTrans1D2" presStyleIdx="0" presStyleCnt="2"/>
      <dgm:spPr/>
      <dgm:t>
        <a:bodyPr/>
        <a:lstStyle/>
        <a:p>
          <a:endParaRPr lang="en-US"/>
        </a:p>
      </dgm:t>
    </dgm:pt>
    <dgm:pt modelId="{A59A380B-71E5-4B1F-BCFC-864FDC200546}" type="pres">
      <dgm:prSet presAssocID="{B86CC77F-E68B-4B80-9A9B-F8D0C35988F7}" presName="childText" presStyleLbl="bgAcc1" presStyleIdx="0" presStyleCnt="2">
        <dgm:presLayoutVars>
          <dgm:bulletEnabled val="1"/>
        </dgm:presLayoutVars>
      </dgm:prSet>
      <dgm:spPr/>
      <dgm:t>
        <a:bodyPr/>
        <a:lstStyle/>
        <a:p>
          <a:endParaRPr lang="en-US"/>
        </a:p>
      </dgm:t>
    </dgm:pt>
    <dgm:pt modelId="{16466721-ED09-4732-9F88-DBCFD5419881}" type="pres">
      <dgm:prSet presAssocID="{3488F8FF-C37C-4541-B4D7-06E0BB08E6D1}" presName="Name13" presStyleLbl="parChTrans1D2" presStyleIdx="1" presStyleCnt="2"/>
      <dgm:spPr/>
      <dgm:t>
        <a:bodyPr/>
        <a:lstStyle/>
        <a:p>
          <a:endParaRPr lang="en-US"/>
        </a:p>
      </dgm:t>
    </dgm:pt>
    <dgm:pt modelId="{D9210F51-470A-43D4-8DE4-65403EDDBEC1}" type="pres">
      <dgm:prSet presAssocID="{7CB437E1-E0DE-4587-94E8-73B03D15AF6B}" presName="childText" presStyleLbl="bgAcc1" presStyleIdx="1" presStyleCnt="2">
        <dgm:presLayoutVars>
          <dgm:bulletEnabled val="1"/>
        </dgm:presLayoutVars>
      </dgm:prSet>
      <dgm:spPr/>
      <dgm:t>
        <a:bodyPr/>
        <a:lstStyle/>
        <a:p>
          <a:endParaRPr lang="en-US"/>
        </a:p>
      </dgm:t>
    </dgm:pt>
    <dgm:pt modelId="{5AC47526-6BDB-46F7-99BA-C01F6D4ACC29}" type="pres">
      <dgm:prSet presAssocID="{2A71EF29-B28B-4220-8482-3229B5FC81DB}" presName="root" presStyleCnt="0"/>
      <dgm:spPr/>
      <dgm:t>
        <a:bodyPr/>
        <a:lstStyle/>
        <a:p>
          <a:endParaRPr lang="en-US"/>
        </a:p>
      </dgm:t>
    </dgm:pt>
    <dgm:pt modelId="{4781B088-775B-443F-9E54-48E6B3C73A3B}" type="pres">
      <dgm:prSet presAssocID="{2A71EF29-B28B-4220-8482-3229B5FC81DB}" presName="rootComposite" presStyleCnt="0"/>
      <dgm:spPr/>
      <dgm:t>
        <a:bodyPr/>
        <a:lstStyle/>
        <a:p>
          <a:endParaRPr lang="en-US"/>
        </a:p>
      </dgm:t>
    </dgm:pt>
    <dgm:pt modelId="{F2BDF0CA-41D0-4052-BD7B-45E9D1ED3394}" type="pres">
      <dgm:prSet presAssocID="{2A71EF29-B28B-4220-8482-3229B5FC81DB}" presName="rootText" presStyleLbl="node1" presStyleIdx="1" presStyleCnt="4"/>
      <dgm:spPr/>
      <dgm:t>
        <a:bodyPr/>
        <a:lstStyle/>
        <a:p>
          <a:endParaRPr lang="en-US"/>
        </a:p>
      </dgm:t>
    </dgm:pt>
    <dgm:pt modelId="{734AB337-D3A5-4B16-A7FD-C03949528C8B}" type="pres">
      <dgm:prSet presAssocID="{2A71EF29-B28B-4220-8482-3229B5FC81DB}" presName="rootConnector" presStyleLbl="node1" presStyleIdx="1" presStyleCnt="4"/>
      <dgm:spPr/>
      <dgm:t>
        <a:bodyPr/>
        <a:lstStyle/>
        <a:p>
          <a:endParaRPr lang="en-US"/>
        </a:p>
      </dgm:t>
    </dgm:pt>
    <dgm:pt modelId="{B560BF47-8972-4335-BAE1-76A54BBA8734}" type="pres">
      <dgm:prSet presAssocID="{2A71EF29-B28B-4220-8482-3229B5FC81DB}" presName="childShape" presStyleCnt="0"/>
      <dgm:spPr/>
      <dgm:t>
        <a:bodyPr/>
        <a:lstStyle/>
        <a:p>
          <a:endParaRPr lang="en-US"/>
        </a:p>
      </dgm:t>
    </dgm:pt>
    <dgm:pt modelId="{ECF3D2E6-152D-4351-A651-CFD5DAFA0DEB}" type="pres">
      <dgm:prSet presAssocID="{35F2B1AF-9055-44D4-B83C-E84E4F64D3E7}" presName="root" presStyleCnt="0"/>
      <dgm:spPr/>
      <dgm:t>
        <a:bodyPr/>
        <a:lstStyle/>
        <a:p>
          <a:endParaRPr lang="en-US"/>
        </a:p>
      </dgm:t>
    </dgm:pt>
    <dgm:pt modelId="{F8D81D41-17C3-405E-ACD8-8B142F5D8E74}" type="pres">
      <dgm:prSet presAssocID="{35F2B1AF-9055-44D4-B83C-E84E4F64D3E7}" presName="rootComposite" presStyleCnt="0"/>
      <dgm:spPr/>
      <dgm:t>
        <a:bodyPr/>
        <a:lstStyle/>
        <a:p>
          <a:endParaRPr lang="en-US"/>
        </a:p>
      </dgm:t>
    </dgm:pt>
    <dgm:pt modelId="{C493D216-4C12-49AB-A2BF-6C84ACFBE044}" type="pres">
      <dgm:prSet presAssocID="{35F2B1AF-9055-44D4-B83C-E84E4F64D3E7}" presName="rootText" presStyleLbl="node1" presStyleIdx="2" presStyleCnt="4"/>
      <dgm:spPr/>
      <dgm:t>
        <a:bodyPr/>
        <a:lstStyle/>
        <a:p>
          <a:endParaRPr lang="en-US"/>
        </a:p>
      </dgm:t>
    </dgm:pt>
    <dgm:pt modelId="{BB6E0FFF-A883-443C-A367-2BC9DC0B95E2}" type="pres">
      <dgm:prSet presAssocID="{35F2B1AF-9055-44D4-B83C-E84E4F64D3E7}" presName="rootConnector" presStyleLbl="node1" presStyleIdx="2" presStyleCnt="4"/>
      <dgm:spPr/>
      <dgm:t>
        <a:bodyPr/>
        <a:lstStyle/>
        <a:p>
          <a:endParaRPr lang="en-US"/>
        </a:p>
      </dgm:t>
    </dgm:pt>
    <dgm:pt modelId="{4E9D404F-92E9-47A1-89F8-D46B6F00A5AE}" type="pres">
      <dgm:prSet presAssocID="{35F2B1AF-9055-44D4-B83C-E84E4F64D3E7}" presName="childShape" presStyleCnt="0"/>
      <dgm:spPr/>
      <dgm:t>
        <a:bodyPr/>
        <a:lstStyle/>
        <a:p>
          <a:endParaRPr lang="en-US"/>
        </a:p>
      </dgm:t>
    </dgm:pt>
    <dgm:pt modelId="{1F2AA269-6941-4D6D-A6DA-1CEB9F922751}" type="pres">
      <dgm:prSet presAssocID="{50CF1148-1721-4353-89E1-B72484A3F617}" presName="root" presStyleCnt="0"/>
      <dgm:spPr/>
      <dgm:t>
        <a:bodyPr/>
        <a:lstStyle/>
        <a:p>
          <a:endParaRPr lang="en-US"/>
        </a:p>
      </dgm:t>
    </dgm:pt>
    <dgm:pt modelId="{6EFF0F5A-E51C-4A89-92F2-487B3F53024B}" type="pres">
      <dgm:prSet presAssocID="{50CF1148-1721-4353-89E1-B72484A3F617}" presName="rootComposite" presStyleCnt="0"/>
      <dgm:spPr/>
      <dgm:t>
        <a:bodyPr/>
        <a:lstStyle/>
        <a:p>
          <a:endParaRPr lang="en-US"/>
        </a:p>
      </dgm:t>
    </dgm:pt>
    <dgm:pt modelId="{C476E999-CD71-4089-B6E4-CAB81CCE66F7}" type="pres">
      <dgm:prSet presAssocID="{50CF1148-1721-4353-89E1-B72484A3F617}" presName="rootText" presStyleLbl="node1" presStyleIdx="3" presStyleCnt="4"/>
      <dgm:spPr/>
      <dgm:t>
        <a:bodyPr/>
        <a:lstStyle/>
        <a:p>
          <a:endParaRPr lang="en-US"/>
        </a:p>
      </dgm:t>
    </dgm:pt>
    <dgm:pt modelId="{C041462E-4F35-4FB3-94C9-D83B2769758F}" type="pres">
      <dgm:prSet presAssocID="{50CF1148-1721-4353-89E1-B72484A3F617}" presName="rootConnector" presStyleLbl="node1" presStyleIdx="3" presStyleCnt="4"/>
      <dgm:spPr/>
      <dgm:t>
        <a:bodyPr/>
        <a:lstStyle/>
        <a:p>
          <a:endParaRPr lang="en-US"/>
        </a:p>
      </dgm:t>
    </dgm:pt>
    <dgm:pt modelId="{0C55640C-02BA-4D25-A417-08910EE86242}" type="pres">
      <dgm:prSet presAssocID="{50CF1148-1721-4353-89E1-B72484A3F617}" presName="childShape" presStyleCnt="0"/>
      <dgm:spPr/>
      <dgm:t>
        <a:bodyPr/>
        <a:lstStyle/>
        <a:p>
          <a:endParaRPr lang="en-US"/>
        </a:p>
      </dgm:t>
    </dgm:pt>
  </dgm:ptLst>
  <dgm:cxnLst>
    <dgm:cxn modelId="{80CAC456-38DE-4A5D-95F4-EC88A35A9E1E}" type="presOf" srcId="{551821D0-D8F7-496A-BD18-B204D78E0CA7}" destId="{D9210F51-470A-43D4-8DE4-65403EDDBEC1}" srcOrd="0" destOrd="1" presId="urn:microsoft.com/office/officeart/2005/8/layout/hierarchy3"/>
    <dgm:cxn modelId="{E40874EA-61B9-4DA8-A66F-0042E84074F5}" type="presOf" srcId="{03442568-EDA2-483C-A0F0-C0BC5D7ED6E1}" destId="{0C87C5FD-5611-4F8C-A4BE-C3B5320924DE}" srcOrd="0" destOrd="0" presId="urn:microsoft.com/office/officeart/2005/8/layout/hierarchy3"/>
    <dgm:cxn modelId="{E4DB39DE-7144-4A16-8C3B-B32E447A34A8}" srcId="{7CB437E1-E0DE-4587-94E8-73B03D15AF6B}" destId="{551821D0-D8F7-496A-BD18-B204D78E0CA7}" srcOrd="0" destOrd="0" parTransId="{66B1C703-AD1C-43BF-8A6A-DD9ECEA51222}" sibTransId="{019900A4-C36C-4BF8-9A84-2A6D4D56EE2B}"/>
    <dgm:cxn modelId="{D1BD107C-0471-4CCE-A069-C72D4863FCA2}" type="presOf" srcId="{35F2B1AF-9055-44D4-B83C-E84E4F64D3E7}" destId="{C493D216-4C12-49AB-A2BF-6C84ACFBE044}" srcOrd="0" destOrd="0" presId="urn:microsoft.com/office/officeart/2005/8/layout/hierarchy3"/>
    <dgm:cxn modelId="{0F7EA604-5269-4A2F-B9E3-962FA118EC99}" srcId="{9615AD3A-10E3-46F0-9AB9-7D48DC9F6089}" destId="{2A71EF29-B28B-4220-8482-3229B5FC81DB}" srcOrd="1" destOrd="0" parTransId="{12F2A887-37EE-405C-B9F2-889449428F41}" sibTransId="{84E904B5-BFD3-4A99-BB4E-DD24F8694A88}"/>
    <dgm:cxn modelId="{DB03A939-E64D-4DF9-AB8C-828D76D7CF51}" type="presOf" srcId="{53ADBCA7-9AB4-4758-8797-9C526874353B}" destId="{1CD66995-51AF-4211-A235-5F5A2BF522C3}" srcOrd="0" destOrd="0" presId="urn:microsoft.com/office/officeart/2005/8/layout/hierarchy3"/>
    <dgm:cxn modelId="{FB08F4DB-282B-4E3B-9285-99B7D5808FB3}" type="presOf" srcId="{2A71EF29-B28B-4220-8482-3229B5FC81DB}" destId="{F2BDF0CA-41D0-4052-BD7B-45E9D1ED3394}" srcOrd="0" destOrd="0" presId="urn:microsoft.com/office/officeart/2005/8/layout/hierarchy3"/>
    <dgm:cxn modelId="{94810C2E-AFDD-4F13-91E7-51B9B679F061}" srcId="{B86CC77F-E68B-4B80-9A9B-F8D0C35988F7}" destId="{99BE4ED8-40D5-4E57-A88A-79C1ABCF0298}" srcOrd="1" destOrd="0" parTransId="{1087DD46-776E-4947-916E-4875669994BD}" sibTransId="{DAA8DFB2-A00A-43BD-A5DC-2571B68F1365}"/>
    <dgm:cxn modelId="{11BEC122-B1AE-4489-9D08-A1E66294324B}" srcId="{B86CC77F-E68B-4B80-9A9B-F8D0C35988F7}" destId="{57B9DA23-2CCE-4FE5-8F16-08CA5563C5BB}" srcOrd="0" destOrd="0" parTransId="{7F164E20-CD33-4028-84D7-C2D0E22A6B7F}" sibTransId="{2F218529-3B41-403B-9ED5-49464E020DCA}"/>
    <dgm:cxn modelId="{4C1E2F25-634E-4AC2-9E83-45EDA0B9791C}" srcId="{03442568-EDA2-483C-A0F0-C0BC5D7ED6E1}" destId="{B86CC77F-E68B-4B80-9A9B-F8D0C35988F7}" srcOrd="0" destOrd="0" parTransId="{53ADBCA7-9AB4-4758-8797-9C526874353B}" sibTransId="{875DB544-286D-42C4-A75F-CE1D50188FED}"/>
    <dgm:cxn modelId="{CC2B2903-57FB-40D5-BB8B-08F23CE677F8}" type="presOf" srcId="{9615AD3A-10E3-46F0-9AB9-7D48DC9F6089}" destId="{F1A0D5BC-A619-40A4-B061-6D92A64894AF}" srcOrd="0" destOrd="0" presId="urn:microsoft.com/office/officeart/2005/8/layout/hierarchy3"/>
    <dgm:cxn modelId="{BEC43BDF-9C23-4418-951C-B0D2C7C325F4}" srcId="{9615AD3A-10E3-46F0-9AB9-7D48DC9F6089}" destId="{35F2B1AF-9055-44D4-B83C-E84E4F64D3E7}" srcOrd="2" destOrd="0" parTransId="{2842E585-2796-4760-9494-7F1924DAB1A5}" sibTransId="{9B26B096-D168-435C-A59D-80ACE472723C}"/>
    <dgm:cxn modelId="{D65DCA16-67C7-4F4D-80ED-88A082BE1257}" type="presOf" srcId="{7CB437E1-E0DE-4587-94E8-73B03D15AF6B}" destId="{D9210F51-470A-43D4-8DE4-65403EDDBEC1}" srcOrd="0" destOrd="0" presId="urn:microsoft.com/office/officeart/2005/8/layout/hierarchy3"/>
    <dgm:cxn modelId="{C271B52B-C30A-4D4D-9D42-D4F33DD7A569}" type="presOf" srcId="{B86CC77F-E68B-4B80-9A9B-F8D0C35988F7}" destId="{A59A380B-71E5-4B1F-BCFC-864FDC200546}" srcOrd="0" destOrd="0" presId="urn:microsoft.com/office/officeart/2005/8/layout/hierarchy3"/>
    <dgm:cxn modelId="{9CBE8E90-160C-40A3-8C18-12CACB2BC30F}" type="presOf" srcId="{2A71EF29-B28B-4220-8482-3229B5FC81DB}" destId="{734AB337-D3A5-4B16-A7FD-C03949528C8B}" srcOrd="1" destOrd="0" presId="urn:microsoft.com/office/officeart/2005/8/layout/hierarchy3"/>
    <dgm:cxn modelId="{F7C1A2B3-2F2C-460C-B707-C55EE847B297}" type="presOf" srcId="{50CF1148-1721-4353-89E1-B72484A3F617}" destId="{C476E999-CD71-4089-B6E4-CAB81CCE66F7}" srcOrd="0" destOrd="0" presId="urn:microsoft.com/office/officeart/2005/8/layout/hierarchy3"/>
    <dgm:cxn modelId="{9540D8EE-22CE-46AC-ADA0-1B76127115A3}" type="presOf" srcId="{03442568-EDA2-483C-A0F0-C0BC5D7ED6E1}" destId="{FD3FC833-EBD3-42FB-AF85-322450A86EC5}" srcOrd="1" destOrd="0" presId="urn:microsoft.com/office/officeart/2005/8/layout/hierarchy3"/>
    <dgm:cxn modelId="{5A1C2C58-032A-413A-B96A-1E1777B8DE5D}" type="presOf" srcId="{50CF1148-1721-4353-89E1-B72484A3F617}" destId="{C041462E-4F35-4FB3-94C9-D83B2769758F}" srcOrd="1" destOrd="0" presId="urn:microsoft.com/office/officeart/2005/8/layout/hierarchy3"/>
    <dgm:cxn modelId="{177EA074-E6B5-49FB-91FA-7EFF3B10FA19}" srcId="{03442568-EDA2-483C-A0F0-C0BC5D7ED6E1}" destId="{7CB437E1-E0DE-4587-94E8-73B03D15AF6B}" srcOrd="1" destOrd="0" parTransId="{3488F8FF-C37C-4541-B4D7-06E0BB08E6D1}" sibTransId="{6C4A4031-77ED-4FC4-96BB-993BE40544E2}"/>
    <dgm:cxn modelId="{02E87E8C-4837-4DC7-A19A-717AC9F2D446}" type="presOf" srcId="{57B9DA23-2CCE-4FE5-8F16-08CA5563C5BB}" destId="{A59A380B-71E5-4B1F-BCFC-864FDC200546}" srcOrd="0" destOrd="1" presId="urn:microsoft.com/office/officeart/2005/8/layout/hierarchy3"/>
    <dgm:cxn modelId="{4035A254-FBA8-43C8-ADE5-1DCC13BD0F4A}" type="presOf" srcId="{99BE4ED8-40D5-4E57-A88A-79C1ABCF0298}" destId="{A59A380B-71E5-4B1F-BCFC-864FDC200546}" srcOrd="0" destOrd="2" presId="urn:microsoft.com/office/officeart/2005/8/layout/hierarchy3"/>
    <dgm:cxn modelId="{1D23663E-5160-4D0E-A56F-007FB0E15883}" type="presOf" srcId="{35F2B1AF-9055-44D4-B83C-E84E4F64D3E7}" destId="{BB6E0FFF-A883-443C-A367-2BC9DC0B95E2}" srcOrd="1" destOrd="0" presId="urn:microsoft.com/office/officeart/2005/8/layout/hierarchy3"/>
    <dgm:cxn modelId="{FFA2A69C-E380-4EBF-AB48-75A3590C9F03}" srcId="{9615AD3A-10E3-46F0-9AB9-7D48DC9F6089}" destId="{50CF1148-1721-4353-89E1-B72484A3F617}" srcOrd="3" destOrd="0" parTransId="{644DC614-3528-4E72-8C91-C3B2012496BD}" sibTransId="{15E2F546-6646-4695-91F6-D393FB12779A}"/>
    <dgm:cxn modelId="{73587B35-B27F-4523-99BE-4C12DFBC8246}" type="presOf" srcId="{3488F8FF-C37C-4541-B4D7-06E0BB08E6D1}" destId="{16466721-ED09-4732-9F88-DBCFD5419881}" srcOrd="0" destOrd="0" presId="urn:microsoft.com/office/officeart/2005/8/layout/hierarchy3"/>
    <dgm:cxn modelId="{17DD9260-59D6-43AB-9F94-008698268D16}" srcId="{9615AD3A-10E3-46F0-9AB9-7D48DC9F6089}" destId="{03442568-EDA2-483C-A0F0-C0BC5D7ED6E1}" srcOrd="0" destOrd="0" parTransId="{3E4DB50D-D54C-4D71-A311-1789E7B8FD36}" sibTransId="{EE818FAD-6961-4328-9FAB-38861F42830B}"/>
    <dgm:cxn modelId="{B229ADFE-6C6E-41D8-A091-6198DD6468B8}" type="presParOf" srcId="{F1A0D5BC-A619-40A4-B061-6D92A64894AF}" destId="{BCE6ECAA-BD1F-47F4-B74D-65287C4A9DC8}" srcOrd="0" destOrd="0" presId="urn:microsoft.com/office/officeart/2005/8/layout/hierarchy3"/>
    <dgm:cxn modelId="{9600E1B4-081C-4278-B167-EF0F9122273E}" type="presParOf" srcId="{BCE6ECAA-BD1F-47F4-B74D-65287C4A9DC8}" destId="{9FD02CD3-1C4D-43F5-B0E0-352118860383}" srcOrd="0" destOrd="0" presId="urn:microsoft.com/office/officeart/2005/8/layout/hierarchy3"/>
    <dgm:cxn modelId="{ECE40D4D-5673-4B0C-8EEF-61851B1783C5}" type="presParOf" srcId="{9FD02CD3-1C4D-43F5-B0E0-352118860383}" destId="{0C87C5FD-5611-4F8C-A4BE-C3B5320924DE}" srcOrd="0" destOrd="0" presId="urn:microsoft.com/office/officeart/2005/8/layout/hierarchy3"/>
    <dgm:cxn modelId="{10F31FBC-6967-476C-9DA0-317A31193CA1}" type="presParOf" srcId="{9FD02CD3-1C4D-43F5-B0E0-352118860383}" destId="{FD3FC833-EBD3-42FB-AF85-322450A86EC5}" srcOrd="1" destOrd="0" presId="urn:microsoft.com/office/officeart/2005/8/layout/hierarchy3"/>
    <dgm:cxn modelId="{C00C1253-2B94-4BF7-A000-D305589C6C18}" type="presParOf" srcId="{BCE6ECAA-BD1F-47F4-B74D-65287C4A9DC8}" destId="{84CE1662-2666-4D82-994D-BBD3B25534F9}" srcOrd="1" destOrd="0" presId="urn:microsoft.com/office/officeart/2005/8/layout/hierarchy3"/>
    <dgm:cxn modelId="{1E4E393D-46C7-44B6-AFE3-C6F249477AC9}" type="presParOf" srcId="{84CE1662-2666-4D82-994D-BBD3B25534F9}" destId="{1CD66995-51AF-4211-A235-5F5A2BF522C3}" srcOrd="0" destOrd="0" presId="urn:microsoft.com/office/officeart/2005/8/layout/hierarchy3"/>
    <dgm:cxn modelId="{EAF7017F-C37F-4C8B-87B2-94CF59FA4EB9}" type="presParOf" srcId="{84CE1662-2666-4D82-994D-BBD3B25534F9}" destId="{A59A380B-71E5-4B1F-BCFC-864FDC200546}" srcOrd="1" destOrd="0" presId="urn:microsoft.com/office/officeart/2005/8/layout/hierarchy3"/>
    <dgm:cxn modelId="{15AEB1F8-DC73-4BE2-9321-E8D974B3F53A}" type="presParOf" srcId="{84CE1662-2666-4D82-994D-BBD3B25534F9}" destId="{16466721-ED09-4732-9F88-DBCFD5419881}" srcOrd="2" destOrd="0" presId="urn:microsoft.com/office/officeart/2005/8/layout/hierarchy3"/>
    <dgm:cxn modelId="{C9B96578-67A1-4E3D-84F4-F01DA885D794}" type="presParOf" srcId="{84CE1662-2666-4D82-994D-BBD3B25534F9}" destId="{D9210F51-470A-43D4-8DE4-65403EDDBEC1}" srcOrd="3" destOrd="0" presId="urn:microsoft.com/office/officeart/2005/8/layout/hierarchy3"/>
    <dgm:cxn modelId="{6D4AC048-8D5F-4F16-BD88-0EC148753DFD}" type="presParOf" srcId="{F1A0D5BC-A619-40A4-B061-6D92A64894AF}" destId="{5AC47526-6BDB-46F7-99BA-C01F6D4ACC29}" srcOrd="1" destOrd="0" presId="urn:microsoft.com/office/officeart/2005/8/layout/hierarchy3"/>
    <dgm:cxn modelId="{12CD3845-405F-4EED-A415-8B1AAD85A148}" type="presParOf" srcId="{5AC47526-6BDB-46F7-99BA-C01F6D4ACC29}" destId="{4781B088-775B-443F-9E54-48E6B3C73A3B}" srcOrd="0" destOrd="0" presId="urn:microsoft.com/office/officeart/2005/8/layout/hierarchy3"/>
    <dgm:cxn modelId="{EEA89475-E9CE-43A1-A5C0-81C0E0DD23A9}" type="presParOf" srcId="{4781B088-775B-443F-9E54-48E6B3C73A3B}" destId="{F2BDF0CA-41D0-4052-BD7B-45E9D1ED3394}" srcOrd="0" destOrd="0" presId="urn:microsoft.com/office/officeart/2005/8/layout/hierarchy3"/>
    <dgm:cxn modelId="{B54C0C0C-1DF8-4F2E-B30F-74FD14A67BC0}" type="presParOf" srcId="{4781B088-775B-443F-9E54-48E6B3C73A3B}" destId="{734AB337-D3A5-4B16-A7FD-C03949528C8B}" srcOrd="1" destOrd="0" presId="urn:microsoft.com/office/officeart/2005/8/layout/hierarchy3"/>
    <dgm:cxn modelId="{B7EDC141-EDE7-4140-ABD1-0AD221C5265F}" type="presParOf" srcId="{5AC47526-6BDB-46F7-99BA-C01F6D4ACC29}" destId="{B560BF47-8972-4335-BAE1-76A54BBA8734}" srcOrd="1" destOrd="0" presId="urn:microsoft.com/office/officeart/2005/8/layout/hierarchy3"/>
    <dgm:cxn modelId="{7C775FF8-5A2A-4E53-A821-57612A87750E}" type="presParOf" srcId="{F1A0D5BC-A619-40A4-B061-6D92A64894AF}" destId="{ECF3D2E6-152D-4351-A651-CFD5DAFA0DEB}" srcOrd="2" destOrd="0" presId="urn:microsoft.com/office/officeart/2005/8/layout/hierarchy3"/>
    <dgm:cxn modelId="{3E30671E-0B53-4099-843C-12C35224806F}" type="presParOf" srcId="{ECF3D2E6-152D-4351-A651-CFD5DAFA0DEB}" destId="{F8D81D41-17C3-405E-ACD8-8B142F5D8E74}" srcOrd="0" destOrd="0" presId="urn:microsoft.com/office/officeart/2005/8/layout/hierarchy3"/>
    <dgm:cxn modelId="{C5B42A9E-D4DE-4364-84ED-4273603A0424}" type="presParOf" srcId="{F8D81D41-17C3-405E-ACD8-8B142F5D8E74}" destId="{C493D216-4C12-49AB-A2BF-6C84ACFBE044}" srcOrd="0" destOrd="0" presId="urn:microsoft.com/office/officeart/2005/8/layout/hierarchy3"/>
    <dgm:cxn modelId="{1A1FA5A3-0DD0-414D-A61E-268374B9D952}" type="presParOf" srcId="{F8D81D41-17C3-405E-ACD8-8B142F5D8E74}" destId="{BB6E0FFF-A883-443C-A367-2BC9DC0B95E2}" srcOrd="1" destOrd="0" presId="urn:microsoft.com/office/officeart/2005/8/layout/hierarchy3"/>
    <dgm:cxn modelId="{2673784C-1EBD-468C-81A9-5C14ED62CBF0}" type="presParOf" srcId="{ECF3D2E6-152D-4351-A651-CFD5DAFA0DEB}" destId="{4E9D404F-92E9-47A1-89F8-D46B6F00A5AE}" srcOrd="1" destOrd="0" presId="urn:microsoft.com/office/officeart/2005/8/layout/hierarchy3"/>
    <dgm:cxn modelId="{00B16E2D-92F0-48EE-82EA-606E722FEF42}" type="presParOf" srcId="{F1A0D5BC-A619-40A4-B061-6D92A64894AF}" destId="{1F2AA269-6941-4D6D-A6DA-1CEB9F922751}" srcOrd="3" destOrd="0" presId="urn:microsoft.com/office/officeart/2005/8/layout/hierarchy3"/>
    <dgm:cxn modelId="{FE8241BE-EB6D-48CD-A721-004C15AB130F}" type="presParOf" srcId="{1F2AA269-6941-4D6D-A6DA-1CEB9F922751}" destId="{6EFF0F5A-E51C-4A89-92F2-487B3F53024B}" srcOrd="0" destOrd="0" presId="urn:microsoft.com/office/officeart/2005/8/layout/hierarchy3"/>
    <dgm:cxn modelId="{D9EDFAEA-F5EB-43D5-B465-DB89DB96CA7D}" type="presParOf" srcId="{6EFF0F5A-E51C-4A89-92F2-487B3F53024B}" destId="{C476E999-CD71-4089-B6E4-CAB81CCE66F7}" srcOrd="0" destOrd="0" presId="urn:microsoft.com/office/officeart/2005/8/layout/hierarchy3"/>
    <dgm:cxn modelId="{E11FD8B8-8FBD-4ECF-AA7B-C87C19A2E16C}" type="presParOf" srcId="{6EFF0F5A-E51C-4A89-92F2-487B3F53024B}" destId="{C041462E-4F35-4FB3-94C9-D83B2769758F}" srcOrd="1" destOrd="0" presId="urn:microsoft.com/office/officeart/2005/8/layout/hierarchy3"/>
    <dgm:cxn modelId="{4CFAA285-F301-4193-A562-AF7D90A2A16C}" type="presParOf" srcId="{1F2AA269-6941-4D6D-A6DA-1CEB9F922751}" destId="{0C55640C-02BA-4D25-A417-08910EE86242}"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9615AD3A-10E3-46F0-9AB9-7D48DC9F6089}" type="doc">
      <dgm:prSet loTypeId="urn:microsoft.com/office/officeart/2005/8/layout/cycle1" loCatId="cycle" qsTypeId="urn:microsoft.com/office/officeart/2005/8/quickstyle/simple1" qsCatId="simple" csTypeId="urn:microsoft.com/office/officeart/2005/8/colors/colorful4" csCatId="colorful" phldr="1"/>
      <dgm:spPr/>
      <dgm:t>
        <a:bodyPr/>
        <a:lstStyle/>
        <a:p>
          <a:endParaRPr lang="en-US"/>
        </a:p>
      </dgm:t>
    </dgm:pt>
    <dgm:pt modelId="{2A71EF29-B28B-4220-8482-3229B5FC81DB}">
      <dgm:prSet phldrT="[Text]"/>
      <dgm:spPr/>
      <dgm:t>
        <a:bodyPr/>
        <a:lstStyle/>
        <a:p>
          <a:r>
            <a:rPr lang="en-US" dirty="0"/>
            <a:t>0</a:t>
          </a:r>
        </a:p>
      </dgm:t>
    </dgm:pt>
    <dgm:pt modelId="{12F2A887-37EE-405C-B9F2-889449428F41}" type="parTrans" cxnId="{0F7EA604-5269-4A2F-B9E3-962FA118EC99}">
      <dgm:prSet/>
      <dgm:spPr/>
      <dgm:t>
        <a:bodyPr/>
        <a:lstStyle/>
        <a:p>
          <a:endParaRPr lang="en-US"/>
        </a:p>
      </dgm:t>
    </dgm:pt>
    <dgm:pt modelId="{84E904B5-BFD3-4A99-BB4E-DD24F8694A88}" type="sibTrans" cxnId="{0F7EA604-5269-4A2F-B9E3-962FA118EC99}">
      <dgm:prSet/>
      <dgm:spPr/>
      <dgm:t>
        <a:bodyPr/>
        <a:lstStyle/>
        <a:p>
          <a:endParaRPr lang="en-US"/>
        </a:p>
      </dgm:t>
    </dgm:pt>
    <dgm:pt modelId="{35F2B1AF-9055-44D4-B83C-E84E4F64D3E7}">
      <dgm:prSet phldrT="[Text]"/>
      <dgm:spPr/>
      <dgm:t>
        <a:bodyPr/>
        <a:lstStyle/>
        <a:p>
          <a:r>
            <a:rPr lang="en-US" dirty="0"/>
            <a:t>1</a:t>
          </a:r>
        </a:p>
      </dgm:t>
    </dgm:pt>
    <dgm:pt modelId="{2842E585-2796-4760-9494-7F1924DAB1A5}" type="parTrans" cxnId="{BEC43BDF-9C23-4418-951C-B0D2C7C325F4}">
      <dgm:prSet/>
      <dgm:spPr/>
      <dgm:t>
        <a:bodyPr/>
        <a:lstStyle/>
        <a:p>
          <a:endParaRPr lang="en-US"/>
        </a:p>
      </dgm:t>
    </dgm:pt>
    <dgm:pt modelId="{9B26B096-D168-435C-A59D-80ACE472723C}" type="sibTrans" cxnId="{BEC43BDF-9C23-4418-951C-B0D2C7C325F4}">
      <dgm:prSet/>
      <dgm:spPr/>
      <dgm:t>
        <a:bodyPr/>
        <a:lstStyle/>
        <a:p>
          <a:endParaRPr lang="en-US"/>
        </a:p>
      </dgm:t>
    </dgm:pt>
    <dgm:pt modelId="{50CF1148-1721-4353-89E1-B72484A3F617}">
      <dgm:prSet phldrT="[Text]"/>
      <dgm:spPr/>
      <dgm:t>
        <a:bodyPr/>
        <a:lstStyle/>
        <a:p>
          <a:r>
            <a:rPr lang="en-US" dirty="0"/>
            <a:t>2</a:t>
          </a:r>
        </a:p>
      </dgm:t>
    </dgm:pt>
    <dgm:pt modelId="{644DC614-3528-4E72-8C91-C3B2012496BD}" type="parTrans" cxnId="{FFA2A69C-E380-4EBF-AB48-75A3590C9F03}">
      <dgm:prSet/>
      <dgm:spPr/>
      <dgm:t>
        <a:bodyPr/>
        <a:lstStyle/>
        <a:p>
          <a:endParaRPr lang="en-US"/>
        </a:p>
      </dgm:t>
    </dgm:pt>
    <dgm:pt modelId="{15E2F546-6646-4695-91F6-D393FB12779A}" type="sibTrans" cxnId="{FFA2A69C-E380-4EBF-AB48-75A3590C9F03}">
      <dgm:prSet/>
      <dgm:spPr/>
      <dgm:t>
        <a:bodyPr/>
        <a:lstStyle/>
        <a:p>
          <a:endParaRPr lang="en-US"/>
        </a:p>
      </dgm:t>
    </dgm:pt>
    <dgm:pt modelId="{351FA116-8634-4EF5-9383-E83302CC71CE}" type="pres">
      <dgm:prSet presAssocID="{9615AD3A-10E3-46F0-9AB9-7D48DC9F6089}" presName="cycle" presStyleCnt="0">
        <dgm:presLayoutVars>
          <dgm:dir/>
          <dgm:resizeHandles val="exact"/>
        </dgm:presLayoutVars>
      </dgm:prSet>
      <dgm:spPr/>
      <dgm:t>
        <a:bodyPr/>
        <a:lstStyle/>
        <a:p>
          <a:endParaRPr lang="en-US"/>
        </a:p>
      </dgm:t>
    </dgm:pt>
    <dgm:pt modelId="{8386E887-3DE3-4CD8-94FD-DC9A055A6445}" type="pres">
      <dgm:prSet presAssocID="{2A71EF29-B28B-4220-8482-3229B5FC81DB}" presName="dummy" presStyleCnt="0"/>
      <dgm:spPr/>
      <dgm:t>
        <a:bodyPr/>
        <a:lstStyle/>
        <a:p>
          <a:endParaRPr lang="en-US"/>
        </a:p>
      </dgm:t>
    </dgm:pt>
    <dgm:pt modelId="{072FB224-1E6F-42BB-B1EA-A5E4AC8C8D18}" type="pres">
      <dgm:prSet presAssocID="{2A71EF29-B28B-4220-8482-3229B5FC81DB}" presName="node" presStyleLbl="revTx" presStyleIdx="0" presStyleCnt="3">
        <dgm:presLayoutVars>
          <dgm:bulletEnabled val="1"/>
        </dgm:presLayoutVars>
      </dgm:prSet>
      <dgm:spPr/>
      <dgm:t>
        <a:bodyPr/>
        <a:lstStyle/>
        <a:p>
          <a:endParaRPr lang="en-US"/>
        </a:p>
      </dgm:t>
    </dgm:pt>
    <dgm:pt modelId="{AB9BA3FC-2E9C-412B-8016-86D732C2057F}" type="pres">
      <dgm:prSet presAssocID="{84E904B5-BFD3-4A99-BB4E-DD24F8694A88}" presName="sibTrans" presStyleLbl="node1" presStyleIdx="0" presStyleCnt="3"/>
      <dgm:spPr/>
      <dgm:t>
        <a:bodyPr/>
        <a:lstStyle/>
        <a:p>
          <a:endParaRPr lang="en-US"/>
        </a:p>
      </dgm:t>
    </dgm:pt>
    <dgm:pt modelId="{4F365203-FE7D-46E1-AE59-29150BD32904}" type="pres">
      <dgm:prSet presAssocID="{35F2B1AF-9055-44D4-B83C-E84E4F64D3E7}" presName="dummy" presStyleCnt="0"/>
      <dgm:spPr/>
      <dgm:t>
        <a:bodyPr/>
        <a:lstStyle/>
        <a:p>
          <a:endParaRPr lang="en-US"/>
        </a:p>
      </dgm:t>
    </dgm:pt>
    <dgm:pt modelId="{D77769BB-4EB4-4A68-90B3-5127546C3F5D}" type="pres">
      <dgm:prSet presAssocID="{35F2B1AF-9055-44D4-B83C-E84E4F64D3E7}" presName="node" presStyleLbl="revTx" presStyleIdx="1" presStyleCnt="3">
        <dgm:presLayoutVars>
          <dgm:bulletEnabled val="1"/>
        </dgm:presLayoutVars>
      </dgm:prSet>
      <dgm:spPr/>
      <dgm:t>
        <a:bodyPr/>
        <a:lstStyle/>
        <a:p>
          <a:endParaRPr lang="en-US"/>
        </a:p>
      </dgm:t>
    </dgm:pt>
    <dgm:pt modelId="{EFF2E049-7258-4FEA-A0A9-B37913F46833}" type="pres">
      <dgm:prSet presAssocID="{9B26B096-D168-435C-A59D-80ACE472723C}" presName="sibTrans" presStyleLbl="node1" presStyleIdx="1" presStyleCnt="3"/>
      <dgm:spPr/>
      <dgm:t>
        <a:bodyPr/>
        <a:lstStyle/>
        <a:p>
          <a:endParaRPr lang="en-US"/>
        </a:p>
      </dgm:t>
    </dgm:pt>
    <dgm:pt modelId="{9226B268-D28C-467E-AB07-6B3F433FF20B}" type="pres">
      <dgm:prSet presAssocID="{50CF1148-1721-4353-89E1-B72484A3F617}" presName="dummy" presStyleCnt="0"/>
      <dgm:spPr/>
      <dgm:t>
        <a:bodyPr/>
        <a:lstStyle/>
        <a:p>
          <a:endParaRPr lang="en-US"/>
        </a:p>
      </dgm:t>
    </dgm:pt>
    <dgm:pt modelId="{362DCC89-64D7-41BB-A7DE-7BE0893A8CAE}" type="pres">
      <dgm:prSet presAssocID="{50CF1148-1721-4353-89E1-B72484A3F617}" presName="node" presStyleLbl="revTx" presStyleIdx="2" presStyleCnt="3">
        <dgm:presLayoutVars>
          <dgm:bulletEnabled val="1"/>
        </dgm:presLayoutVars>
      </dgm:prSet>
      <dgm:spPr/>
      <dgm:t>
        <a:bodyPr/>
        <a:lstStyle/>
        <a:p>
          <a:endParaRPr lang="en-US"/>
        </a:p>
      </dgm:t>
    </dgm:pt>
    <dgm:pt modelId="{381CBB91-0151-47DC-AD6D-39043047F013}" type="pres">
      <dgm:prSet presAssocID="{15E2F546-6646-4695-91F6-D393FB12779A}" presName="sibTrans" presStyleLbl="node1" presStyleIdx="2" presStyleCnt="3"/>
      <dgm:spPr/>
      <dgm:t>
        <a:bodyPr/>
        <a:lstStyle/>
        <a:p>
          <a:endParaRPr lang="en-US"/>
        </a:p>
      </dgm:t>
    </dgm:pt>
  </dgm:ptLst>
  <dgm:cxnLst>
    <dgm:cxn modelId="{DA0DCDD7-9F43-4FB1-8261-BDE7C2274BBB}" type="presOf" srcId="{15E2F546-6646-4695-91F6-D393FB12779A}" destId="{381CBB91-0151-47DC-AD6D-39043047F013}" srcOrd="0" destOrd="0" presId="urn:microsoft.com/office/officeart/2005/8/layout/cycle1"/>
    <dgm:cxn modelId="{0F7EA604-5269-4A2F-B9E3-962FA118EC99}" srcId="{9615AD3A-10E3-46F0-9AB9-7D48DC9F6089}" destId="{2A71EF29-B28B-4220-8482-3229B5FC81DB}" srcOrd="0" destOrd="0" parTransId="{12F2A887-37EE-405C-B9F2-889449428F41}" sibTransId="{84E904B5-BFD3-4A99-BB4E-DD24F8694A88}"/>
    <dgm:cxn modelId="{BEC43BDF-9C23-4418-951C-B0D2C7C325F4}" srcId="{9615AD3A-10E3-46F0-9AB9-7D48DC9F6089}" destId="{35F2B1AF-9055-44D4-B83C-E84E4F64D3E7}" srcOrd="1" destOrd="0" parTransId="{2842E585-2796-4760-9494-7F1924DAB1A5}" sibTransId="{9B26B096-D168-435C-A59D-80ACE472723C}"/>
    <dgm:cxn modelId="{B91FA397-6BFB-492C-8373-79333E6FD8C0}" type="presOf" srcId="{35F2B1AF-9055-44D4-B83C-E84E4F64D3E7}" destId="{D77769BB-4EB4-4A68-90B3-5127546C3F5D}" srcOrd="0" destOrd="0" presId="urn:microsoft.com/office/officeart/2005/8/layout/cycle1"/>
    <dgm:cxn modelId="{24586169-2560-4F0D-B676-553CE147657C}" type="presOf" srcId="{2A71EF29-B28B-4220-8482-3229B5FC81DB}" destId="{072FB224-1E6F-42BB-B1EA-A5E4AC8C8D18}" srcOrd="0" destOrd="0" presId="urn:microsoft.com/office/officeart/2005/8/layout/cycle1"/>
    <dgm:cxn modelId="{9B9031B3-67F6-4AC7-9191-08A7FA4E4B7F}" type="presOf" srcId="{9615AD3A-10E3-46F0-9AB9-7D48DC9F6089}" destId="{351FA116-8634-4EF5-9383-E83302CC71CE}" srcOrd="0" destOrd="0" presId="urn:microsoft.com/office/officeart/2005/8/layout/cycle1"/>
    <dgm:cxn modelId="{F2658FA2-A4AB-4C73-BCBA-A23698D5311F}" type="presOf" srcId="{9B26B096-D168-435C-A59D-80ACE472723C}" destId="{EFF2E049-7258-4FEA-A0A9-B37913F46833}" srcOrd="0" destOrd="0" presId="urn:microsoft.com/office/officeart/2005/8/layout/cycle1"/>
    <dgm:cxn modelId="{FFA2A69C-E380-4EBF-AB48-75A3590C9F03}" srcId="{9615AD3A-10E3-46F0-9AB9-7D48DC9F6089}" destId="{50CF1148-1721-4353-89E1-B72484A3F617}" srcOrd="2" destOrd="0" parTransId="{644DC614-3528-4E72-8C91-C3B2012496BD}" sibTransId="{15E2F546-6646-4695-91F6-D393FB12779A}"/>
    <dgm:cxn modelId="{75A94578-FF82-4603-8C4D-AE97E9FC516F}" type="presOf" srcId="{50CF1148-1721-4353-89E1-B72484A3F617}" destId="{362DCC89-64D7-41BB-A7DE-7BE0893A8CAE}" srcOrd="0" destOrd="0" presId="urn:microsoft.com/office/officeart/2005/8/layout/cycle1"/>
    <dgm:cxn modelId="{D7E67C34-44B3-4DA9-BC21-AC89C05F5A32}" type="presOf" srcId="{84E904B5-BFD3-4A99-BB4E-DD24F8694A88}" destId="{AB9BA3FC-2E9C-412B-8016-86D732C2057F}" srcOrd="0" destOrd="0" presId="urn:microsoft.com/office/officeart/2005/8/layout/cycle1"/>
    <dgm:cxn modelId="{A5C94E1D-4F74-4384-AFCD-BC92F1318702}" type="presParOf" srcId="{351FA116-8634-4EF5-9383-E83302CC71CE}" destId="{8386E887-3DE3-4CD8-94FD-DC9A055A6445}" srcOrd="0" destOrd="0" presId="urn:microsoft.com/office/officeart/2005/8/layout/cycle1"/>
    <dgm:cxn modelId="{A1783B55-B264-411B-9EAF-24A3C890EF01}" type="presParOf" srcId="{351FA116-8634-4EF5-9383-E83302CC71CE}" destId="{072FB224-1E6F-42BB-B1EA-A5E4AC8C8D18}" srcOrd="1" destOrd="0" presId="urn:microsoft.com/office/officeart/2005/8/layout/cycle1"/>
    <dgm:cxn modelId="{C9443E8B-AE61-4CF1-87B5-A159B019FBD5}" type="presParOf" srcId="{351FA116-8634-4EF5-9383-E83302CC71CE}" destId="{AB9BA3FC-2E9C-412B-8016-86D732C2057F}" srcOrd="2" destOrd="0" presId="urn:microsoft.com/office/officeart/2005/8/layout/cycle1"/>
    <dgm:cxn modelId="{EEFF806A-F2BB-4551-A2F4-A17F1F5CAACD}" type="presParOf" srcId="{351FA116-8634-4EF5-9383-E83302CC71CE}" destId="{4F365203-FE7D-46E1-AE59-29150BD32904}" srcOrd="3" destOrd="0" presId="urn:microsoft.com/office/officeart/2005/8/layout/cycle1"/>
    <dgm:cxn modelId="{9A9BE9BF-91F4-4389-83C7-12CFE3C4E90D}" type="presParOf" srcId="{351FA116-8634-4EF5-9383-E83302CC71CE}" destId="{D77769BB-4EB4-4A68-90B3-5127546C3F5D}" srcOrd="4" destOrd="0" presId="urn:microsoft.com/office/officeart/2005/8/layout/cycle1"/>
    <dgm:cxn modelId="{ECE62E1F-3601-40A4-BD04-AAF5F1965403}" type="presParOf" srcId="{351FA116-8634-4EF5-9383-E83302CC71CE}" destId="{EFF2E049-7258-4FEA-A0A9-B37913F46833}" srcOrd="5" destOrd="0" presId="urn:microsoft.com/office/officeart/2005/8/layout/cycle1"/>
    <dgm:cxn modelId="{C08D177C-CB70-4BE7-B5D6-297B37482D7F}" type="presParOf" srcId="{351FA116-8634-4EF5-9383-E83302CC71CE}" destId="{9226B268-D28C-467E-AB07-6B3F433FF20B}" srcOrd="6" destOrd="0" presId="urn:microsoft.com/office/officeart/2005/8/layout/cycle1"/>
    <dgm:cxn modelId="{FFBD621D-2325-4B8F-859E-E0FCE704DAF6}" type="presParOf" srcId="{351FA116-8634-4EF5-9383-E83302CC71CE}" destId="{362DCC89-64D7-41BB-A7DE-7BE0893A8CAE}" srcOrd="7" destOrd="0" presId="urn:microsoft.com/office/officeart/2005/8/layout/cycle1"/>
    <dgm:cxn modelId="{8AF429CA-686A-47BF-8D11-0B087209ADB2}" type="presParOf" srcId="{351FA116-8634-4EF5-9383-E83302CC71CE}" destId="{381CBB91-0151-47DC-AD6D-39043047F013}" srcOrd="8"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4E6197C-8121-41B2-8616-3570FDDA0D74}" type="doc">
      <dgm:prSet loTypeId="urn:microsoft.com/office/officeart/2005/8/layout/bProcess2" loCatId="process" qsTypeId="urn:microsoft.com/office/officeart/2005/8/quickstyle/simple1" qsCatId="simple" csTypeId="urn:microsoft.com/office/officeart/2005/8/colors/colorful4" csCatId="colorful" phldr="1"/>
      <dgm:spPr/>
    </dgm:pt>
    <dgm:pt modelId="{F3E597B6-77B2-4A12-9C73-4C88FD28D5FA}">
      <dgm:prSet phldrT="[Text]"/>
      <dgm:spPr/>
      <dgm:t>
        <a:bodyPr/>
        <a:lstStyle/>
        <a:p>
          <a:r>
            <a:rPr lang="en-US" dirty="0"/>
            <a:t>Level 0 </a:t>
          </a:r>
        </a:p>
      </dgm:t>
    </dgm:pt>
    <dgm:pt modelId="{C72FF50A-C568-4584-B681-6CD8E0C8784F}" type="parTrans" cxnId="{99DA7084-EF22-4C3D-AB22-4793AB56B511}">
      <dgm:prSet/>
      <dgm:spPr/>
      <dgm:t>
        <a:bodyPr/>
        <a:lstStyle/>
        <a:p>
          <a:endParaRPr lang="en-US"/>
        </a:p>
      </dgm:t>
    </dgm:pt>
    <dgm:pt modelId="{7CCCEB45-B1A7-4422-9E88-2D11554F1862}" type="sibTrans" cxnId="{99DA7084-EF22-4C3D-AB22-4793AB56B511}">
      <dgm:prSet/>
      <dgm:spPr/>
      <dgm:t>
        <a:bodyPr/>
        <a:lstStyle/>
        <a:p>
          <a:endParaRPr lang="en-US"/>
        </a:p>
      </dgm:t>
    </dgm:pt>
    <dgm:pt modelId="{1C2CF5D3-8AC5-4062-AF30-9C7A675501FA}">
      <dgm:prSet phldrT="[Text]"/>
      <dgm:spPr/>
      <dgm:t>
        <a:bodyPr/>
        <a:lstStyle/>
        <a:p>
          <a:r>
            <a:rPr lang="en-US" dirty="0"/>
            <a:t>Level 1</a:t>
          </a:r>
        </a:p>
      </dgm:t>
    </dgm:pt>
    <dgm:pt modelId="{491F6BA4-FBB0-46DA-96E3-5C771F9BA071}" type="parTrans" cxnId="{9A55D84B-20A3-486D-995D-80EE8EE2328C}">
      <dgm:prSet/>
      <dgm:spPr/>
      <dgm:t>
        <a:bodyPr/>
        <a:lstStyle/>
        <a:p>
          <a:endParaRPr lang="en-US"/>
        </a:p>
      </dgm:t>
    </dgm:pt>
    <dgm:pt modelId="{5B4307FC-B0B4-40AD-9717-EEF166FC420B}" type="sibTrans" cxnId="{9A55D84B-20A3-486D-995D-80EE8EE2328C}">
      <dgm:prSet/>
      <dgm:spPr/>
      <dgm:t>
        <a:bodyPr/>
        <a:lstStyle/>
        <a:p>
          <a:endParaRPr lang="en-US"/>
        </a:p>
      </dgm:t>
    </dgm:pt>
    <dgm:pt modelId="{621CAAFC-CBF7-44A1-8464-6602B3249A5C}">
      <dgm:prSet phldrT="[Text]"/>
      <dgm:spPr/>
      <dgm:t>
        <a:bodyPr/>
        <a:lstStyle/>
        <a:p>
          <a:r>
            <a:rPr lang="en-US" dirty="0"/>
            <a:t>Level 2</a:t>
          </a:r>
        </a:p>
      </dgm:t>
    </dgm:pt>
    <dgm:pt modelId="{4C8F6CE6-DBC3-4857-B281-C1C9ECD02616}" type="parTrans" cxnId="{AD3F10E5-69BB-4A8C-AFA4-DAE588B9AED0}">
      <dgm:prSet/>
      <dgm:spPr/>
      <dgm:t>
        <a:bodyPr/>
        <a:lstStyle/>
        <a:p>
          <a:endParaRPr lang="en-US"/>
        </a:p>
      </dgm:t>
    </dgm:pt>
    <dgm:pt modelId="{66E18332-42A9-4DD3-9035-6FE221F30D75}" type="sibTrans" cxnId="{AD3F10E5-69BB-4A8C-AFA4-DAE588B9AED0}">
      <dgm:prSet/>
      <dgm:spPr/>
      <dgm:t>
        <a:bodyPr/>
        <a:lstStyle/>
        <a:p>
          <a:endParaRPr lang="en-US"/>
        </a:p>
      </dgm:t>
    </dgm:pt>
    <dgm:pt modelId="{B8118760-A79A-4C78-A8A0-AAC1B8C7C3E6}" type="pres">
      <dgm:prSet presAssocID="{54E6197C-8121-41B2-8616-3570FDDA0D74}" presName="diagram" presStyleCnt="0">
        <dgm:presLayoutVars>
          <dgm:dir/>
          <dgm:resizeHandles/>
        </dgm:presLayoutVars>
      </dgm:prSet>
      <dgm:spPr/>
    </dgm:pt>
    <dgm:pt modelId="{7D952DB0-D976-4EC7-BEBE-A50085EEAAC5}" type="pres">
      <dgm:prSet presAssocID="{F3E597B6-77B2-4A12-9C73-4C88FD28D5FA}" presName="firstNode" presStyleLbl="node1" presStyleIdx="0" presStyleCnt="3">
        <dgm:presLayoutVars>
          <dgm:bulletEnabled val="1"/>
        </dgm:presLayoutVars>
      </dgm:prSet>
      <dgm:spPr/>
      <dgm:t>
        <a:bodyPr/>
        <a:lstStyle/>
        <a:p>
          <a:endParaRPr lang="de-DE"/>
        </a:p>
      </dgm:t>
    </dgm:pt>
    <dgm:pt modelId="{BCDC03AB-28D9-4E78-9848-62316DA52EDC}" type="pres">
      <dgm:prSet presAssocID="{7CCCEB45-B1A7-4422-9E88-2D11554F1862}" presName="sibTrans" presStyleLbl="sibTrans2D1" presStyleIdx="0" presStyleCnt="2"/>
      <dgm:spPr/>
      <dgm:t>
        <a:bodyPr/>
        <a:lstStyle/>
        <a:p>
          <a:endParaRPr lang="de-DE"/>
        </a:p>
      </dgm:t>
    </dgm:pt>
    <dgm:pt modelId="{C37337D3-1A21-432F-AA28-944637C9E244}" type="pres">
      <dgm:prSet presAssocID="{1C2CF5D3-8AC5-4062-AF30-9C7A675501FA}" presName="middleNode" presStyleCnt="0"/>
      <dgm:spPr/>
    </dgm:pt>
    <dgm:pt modelId="{83CB5507-9E18-4C0D-8696-835F96455EBE}" type="pres">
      <dgm:prSet presAssocID="{1C2CF5D3-8AC5-4062-AF30-9C7A675501FA}" presName="padding" presStyleLbl="node1" presStyleIdx="0" presStyleCnt="3"/>
      <dgm:spPr/>
    </dgm:pt>
    <dgm:pt modelId="{E8C16783-3C82-4DB3-9B87-11897B11FBF9}" type="pres">
      <dgm:prSet presAssocID="{1C2CF5D3-8AC5-4062-AF30-9C7A675501FA}" presName="shape" presStyleLbl="node1" presStyleIdx="1" presStyleCnt="3">
        <dgm:presLayoutVars>
          <dgm:bulletEnabled val="1"/>
        </dgm:presLayoutVars>
      </dgm:prSet>
      <dgm:spPr/>
      <dgm:t>
        <a:bodyPr/>
        <a:lstStyle/>
        <a:p>
          <a:endParaRPr lang="de-DE"/>
        </a:p>
      </dgm:t>
    </dgm:pt>
    <dgm:pt modelId="{8770E4BA-3C0C-404F-9BF4-C00F3C9D8729}" type="pres">
      <dgm:prSet presAssocID="{5B4307FC-B0B4-40AD-9717-EEF166FC420B}" presName="sibTrans" presStyleLbl="sibTrans2D1" presStyleIdx="1" presStyleCnt="2"/>
      <dgm:spPr/>
      <dgm:t>
        <a:bodyPr/>
        <a:lstStyle/>
        <a:p>
          <a:endParaRPr lang="de-DE"/>
        </a:p>
      </dgm:t>
    </dgm:pt>
    <dgm:pt modelId="{273AD6FA-F848-481E-B38F-64E0DB47FBA1}" type="pres">
      <dgm:prSet presAssocID="{621CAAFC-CBF7-44A1-8464-6602B3249A5C}" presName="lastNode" presStyleLbl="node1" presStyleIdx="2" presStyleCnt="3">
        <dgm:presLayoutVars>
          <dgm:bulletEnabled val="1"/>
        </dgm:presLayoutVars>
      </dgm:prSet>
      <dgm:spPr/>
      <dgm:t>
        <a:bodyPr/>
        <a:lstStyle/>
        <a:p>
          <a:endParaRPr lang="de-DE"/>
        </a:p>
      </dgm:t>
    </dgm:pt>
  </dgm:ptLst>
  <dgm:cxnLst>
    <dgm:cxn modelId="{9EBA8A9D-65F3-4C4F-A557-751DFB081146}" type="presOf" srcId="{5B4307FC-B0B4-40AD-9717-EEF166FC420B}" destId="{8770E4BA-3C0C-404F-9BF4-C00F3C9D8729}" srcOrd="0" destOrd="0" presId="urn:microsoft.com/office/officeart/2005/8/layout/bProcess2"/>
    <dgm:cxn modelId="{AD3F10E5-69BB-4A8C-AFA4-DAE588B9AED0}" srcId="{54E6197C-8121-41B2-8616-3570FDDA0D74}" destId="{621CAAFC-CBF7-44A1-8464-6602B3249A5C}" srcOrd="2" destOrd="0" parTransId="{4C8F6CE6-DBC3-4857-B281-C1C9ECD02616}" sibTransId="{66E18332-42A9-4DD3-9035-6FE221F30D75}"/>
    <dgm:cxn modelId="{2C592C61-C6C3-4CAC-8300-D3413D7AD416}" type="presOf" srcId="{54E6197C-8121-41B2-8616-3570FDDA0D74}" destId="{B8118760-A79A-4C78-A8A0-AAC1B8C7C3E6}" srcOrd="0" destOrd="0" presId="urn:microsoft.com/office/officeart/2005/8/layout/bProcess2"/>
    <dgm:cxn modelId="{A0565E96-0F59-4699-A5D0-77177034D4D2}" type="presOf" srcId="{621CAAFC-CBF7-44A1-8464-6602B3249A5C}" destId="{273AD6FA-F848-481E-B38F-64E0DB47FBA1}" srcOrd="0" destOrd="0" presId="urn:microsoft.com/office/officeart/2005/8/layout/bProcess2"/>
    <dgm:cxn modelId="{51D2259E-699F-474A-8E69-A5E8DF537521}" type="presOf" srcId="{F3E597B6-77B2-4A12-9C73-4C88FD28D5FA}" destId="{7D952DB0-D976-4EC7-BEBE-A50085EEAAC5}" srcOrd="0" destOrd="0" presId="urn:microsoft.com/office/officeart/2005/8/layout/bProcess2"/>
    <dgm:cxn modelId="{4C06058D-17A5-4B13-9D62-5DB5DFB4AAFB}" type="presOf" srcId="{1C2CF5D3-8AC5-4062-AF30-9C7A675501FA}" destId="{E8C16783-3C82-4DB3-9B87-11897B11FBF9}" srcOrd="0" destOrd="0" presId="urn:microsoft.com/office/officeart/2005/8/layout/bProcess2"/>
    <dgm:cxn modelId="{C99186CE-22FC-4D92-BCEA-06D89DFBADBE}" type="presOf" srcId="{7CCCEB45-B1A7-4422-9E88-2D11554F1862}" destId="{BCDC03AB-28D9-4E78-9848-62316DA52EDC}" srcOrd="0" destOrd="0" presId="urn:microsoft.com/office/officeart/2005/8/layout/bProcess2"/>
    <dgm:cxn modelId="{99DA7084-EF22-4C3D-AB22-4793AB56B511}" srcId="{54E6197C-8121-41B2-8616-3570FDDA0D74}" destId="{F3E597B6-77B2-4A12-9C73-4C88FD28D5FA}" srcOrd="0" destOrd="0" parTransId="{C72FF50A-C568-4584-B681-6CD8E0C8784F}" sibTransId="{7CCCEB45-B1A7-4422-9E88-2D11554F1862}"/>
    <dgm:cxn modelId="{9A55D84B-20A3-486D-995D-80EE8EE2328C}" srcId="{54E6197C-8121-41B2-8616-3570FDDA0D74}" destId="{1C2CF5D3-8AC5-4062-AF30-9C7A675501FA}" srcOrd="1" destOrd="0" parTransId="{491F6BA4-FBB0-46DA-96E3-5C771F9BA071}" sibTransId="{5B4307FC-B0B4-40AD-9717-EEF166FC420B}"/>
    <dgm:cxn modelId="{DC2B9D85-2A2D-45E8-BC65-E62250C0E692}" type="presParOf" srcId="{B8118760-A79A-4C78-A8A0-AAC1B8C7C3E6}" destId="{7D952DB0-D976-4EC7-BEBE-A50085EEAAC5}" srcOrd="0" destOrd="0" presId="urn:microsoft.com/office/officeart/2005/8/layout/bProcess2"/>
    <dgm:cxn modelId="{1C5B19BE-1539-4A46-9F9E-9A309DBA77CA}" type="presParOf" srcId="{B8118760-A79A-4C78-A8A0-AAC1B8C7C3E6}" destId="{BCDC03AB-28D9-4E78-9848-62316DA52EDC}" srcOrd="1" destOrd="0" presId="urn:microsoft.com/office/officeart/2005/8/layout/bProcess2"/>
    <dgm:cxn modelId="{DCBB54F0-CF59-4592-BF64-32C23CC6B66A}" type="presParOf" srcId="{B8118760-A79A-4C78-A8A0-AAC1B8C7C3E6}" destId="{C37337D3-1A21-432F-AA28-944637C9E244}" srcOrd="2" destOrd="0" presId="urn:microsoft.com/office/officeart/2005/8/layout/bProcess2"/>
    <dgm:cxn modelId="{A7C1F715-07A3-4A7E-8762-BF83789D102E}" type="presParOf" srcId="{C37337D3-1A21-432F-AA28-944637C9E244}" destId="{83CB5507-9E18-4C0D-8696-835F96455EBE}" srcOrd="0" destOrd="0" presId="urn:microsoft.com/office/officeart/2005/8/layout/bProcess2"/>
    <dgm:cxn modelId="{F26EF68C-6767-4D08-B9ED-16D6479E1145}" type="presParOf" srcId="{C37337D3-1A21-432F-AA28-944637C9E244}" destId="{E8C16783-3C82-4DB3-9B87-11897B11FBF9}" srcOrd="1" destOrd="0" presId="urn:microsoft.com/office/officeart/2005/8/layout/bProcess2"/>
    <dgm:cxn modelId="{3D97B4FD-569C-4E00-B612-A57C7B4FD0E2}" type="presParOf" srcId="{B8118760-A79A-4C78-A8A0-AAC1B8C7C3E6}" destId="{8770E4BA-3C0C-404F-9BF4-C00F3C9D8729}" srcOrd="3" destOrd="0" presId="urn:microsoft.com/office/officeart/2005/8/layout/bProcess2"/>
    <dgm:cxn modelId="{9A749D2A-0A71-49B3-B74C-AD31768F029A}" type="presParOf" srcId="{B8118760-A79A-4C78-A8A0-AAC1B8C7C3E6}" destId="{273AD6FA-F848-481E-B38F-64E0DB47FBA1}" srcOrd="4" destOrd="0" presId="urn:microsoft.com/office/officeart/2005/8/layout/b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F2E92F6-2920-4277-9B7F-6066C4109F87}" type="doc">
      <dgm:prSet loTypeId="urn:microsoft.com/office/officeart/2005/8/layout/pyramid1" loCatId="pyramid" qsTypeId="urn:microsoft.com/office/officeart/2005/8/quickstyle/simple1" qsCatId="simple" csTypeId="urn:microsoft.com/office/officeart/2005/8/colors/colorful3" csCatId="colorful" phldr="1"/>
      <dgm:spPr/>
    </dgm:pt>
    <dgm:pt modelId="{24DE1E24-439C-4103-A002-7C99D3187EA9}">
      <dgm:prSet phldrT="[Text]" custT="1"/>
      <dgm:spPr/>
      <dgm:t>
        <a:bodyPr/>
        <a:lstStyle/>
        <a:p>
          <a:r>
            <a:rPr lang="en-US" sz="1050" dirty="0" smtClean="0"/>
            <a:t>0</a:t>
          </a:r>
          <a:endParaRPr lang="en-US" sz="1050" dirty="0"/>
        </a:p>
      </dgm:t>
    </dgm:pt>
    <dgm:pt modelId="{B59D9C1F-3EB6-4FA2-BD00-AD44BBAA30B1}" type="parTrans" cxnId="{BA84FD81-3429-4FDB-9937-CD872945EF91}">
      <dgm:prSet/>
      <dgm:spPr/>
      <dgm:t>
        <a:bodyPr/>
        <a:lstStyle/>
        <a:p>
          <a:endParaRPr lang="en-US" sz="400"/>
        </a:p>
      </dgm:t>
    </dgm:pt>
    <dgm:pt modelId="{1C773C83-718E-4EFA-958A-710FC917E7D0}" type="sibTrans" cxnId="{BA84FD81-3429-4FDB-9937-CD872945EF91}">
      <dgm:prSet/>
      <dgm:spPr/>
      <dgm:t>
        <a:bodyPr/>
        <a:lstStyle/>
        <a:p>
          <a:endParaRPr lang="en-US" sz="400"/>
        </a:p>
      </dgm:t>
    </dgm:pt>
    <dgm:pt modelId="{F11BDC32-D6BF-4DA9-8F04-E07C5D9BD025}">
      <dgm:prSet phldrT="[Text]" custT="1"/>
      <dgm:spPr/>
      <dgm:t>
        <a:bodyPr/>
        <a:lstStyle/>
        <a:p>
          <a:r>
            <a:rPr lang="en-US" sz="1050" dirty="0" smtClean="0"/>
            <a:t>1</a:t>
          </a:r>
          <a:endParaRPr lang="en-US" sz="1050" dirty="0"/>
        </a:p>
      </dgm:t>
    </dgm:pt>
    <dgm:pt modelId="{009E50F3-D6AE-4158-AB18-0D7CD421391E}" type="parTrans" cxnId="{D843707B-CEA8-469A-91B5-82ECA406F3CF}">
      <dgm:prSet/>
      <dgm:spPr/>
      <dgm:t>
        <a:bodyPr/>
        <a:lstStyle/>
        <a:p>
          <a:endParaRPr lang="en-US" sz="400"/>
        </a:p>
      </dgm:t>
    </dgm:pt>
    <dgm:pt modelId="{29BBE9DF-59F9-46D5-B638-563F047F5AB2}" type="sibTrans" cxnId="{D843707B-CEA8-469A-91B5-82ECA406F3CF}">
      <dgm:prSet/>
      <dgm:spPr/>
      <dgm:t>
        <a:bodyPr/>
        <a:lstStyle/>
        <a:p>
          <a:endParaRPr lang="en-US" sz="400"/>
        </a:p>
      </dgm:t>
    </dgm:pt>
    <dgm:pt modelId="{89471395-9F1A-4F03-8A91-E7FAF7FF8B09}">
      <dgm:prSet phldrT="[Text]" custT="1"/>
      <dgm:spPr/>
      <dgm:t>
        <a:bodyPr/>
        <a:lstStyle/>
        <a:p>
          <a:r>
            <a:rPr lang="en-US" sz="1050" dirty="0" smtClean="0"/>
            <a:t>2</a:t>
          </a:r>
          <a:endParaRPr lang="en-US" sz="1050" dirty="0"/>
        </a:p>
      </dgm:t>
    </dgm:pt>
    <dgm:pt modelId="{25494339-B438-4BC3-BA0F-017EBC15983F}" type="parTrans" cxnId="{95C48C34-0B96-442E-BDAE-2E3EE26F73F2}">
      <dgm:prSet/>
      <dgm:spPr/>
      <dgm:t>
        <a:bodyPr/>
        <a:lstStyle/>
        <a:p>
          <a:endParaRPr lang="en-US" sz="400"/>
        </a:p>
      </dgm:t>
    </dgm:pt>
    <dgm:pt modelId="{A54333CE-5FA2-46E9-802B-579E532E589B}" type="sibTrans" cxnId="{95C48C34-0B96-442E-BDAE-2E3EE26F73F2}">
      <dgm:prSet/>
      <dgm:spPr/>
      <dgm:t>
        <a:bodyPr/>
        <a:lstStyle/>
        <a:p>
          <a:endParaRPr lang="en-US" sz="400"/>
        </a:p>
      </dgm:t>
    </dgm:pt>
    <dgm:pt modelId="{785E031E-7468-4BC2-A937-AFD96EDA9377}" type="pres">
      <dgm:prSet presAssocID="{DF2E92F6-2920-4277-9B7F-6066C4109F87}" presName="Name0" presStyleCnt="0">
        <dgm:presLayoutVars>
          <dgm:dir/>
          <dgm:animLvl val="lvl"/>
          <dgm:resizeHandles val="exact"/>
        </dgm:presLayoutVars>
      </dgm:prSet>
      <dgm:spPr/>
    </dgm:pt>
    <dgm:pt modelId="{8F5FB489-7D91-4515-A9A1-4A3A10D71D92}" type="pres">
      <dgm:prSet presAssocID="{24DE1E24-439C-4103-A002-7C99D3187EA9}" presName="Name8" presStyleCnt="0"/>
      <dgm:spPr/>
    </dgm:pt>
    <dgm:pt modelId="{764E2AE6-3228-4BF6-A52C-76CD9D2AB311}" type="pres">
      <dgm:prSet presAssocID="{24DE1E24-439C-4103-A002-7C99D3187EA9}" presName="level" presStyleLbl="node1" presStyleIdx="0" presStyleCnt="3">
        <dgm:presLayoutVars>
          <dgm:chMax val="1"/>
          <dgm:bulletEnabled val="1"/>
        </dgm:presLayoutVars>
      </dgm:prSet>
      <dgm:spPr/>
      <dgm:t>
        <a:bodyPr/>
        <a:lstStyle/>
        <a:p>
          <a:endParaRPr lang="de-DE"/>
        </a:p>
      </dgm:t>
    </dgm:pt>
    <dgm:pt modelId="{D971A932-555C-4572-BB5A-FC79096A2822}" type="pres">
      <dgm:prSet presAssocID="{24DE1E24-439C-4103-A002-7C99D3187EA9}" presName="levelTx" presStyleLbl="revTx" presStyleIdx="0" presStyleCnt="0">
        <dgm:presLayoutVars>
          <dgm:chMax val="1"/>
          <dgm:bulletEnabled val="1"/>
        </dgm:presLayoutVars>
      </dgm:prSet>
      <dgm:spPr/>
      <dgm:t>
        <a:bodyPr/>
        <a:lstStyle/>
        <a:p>
          <a:endParaRPr lang="de-DE"/>
        </a:p>
      </dgm:t>
    </dgm:pt>
    <dgm:pt modelId="{6272A5DE-6DC9-41DC-B1F7-C79BF52712A9}" type="pres">
      <dgm:prSet presAssocID="{F11BDC32-D6BF-4DA9-8F04-E07C5D9BD025}" presName="Name8" presStyleCnt="0"/>
      <dgm:spPr/>
    </dgm:pt>
    <dgm:pt modelId="{247A82E6-940F-4D75-A67A-15CDA704CCAD}" type="pres">
      <dgm:prSet presAssocID="{F11BDC32-D6BF-4DA9-8F04-E07C5D9BD025}" presName="level" presStyleLbl="node1" presStyleIdx="1" presStyleCnt="3">
        <dgm:presLayoutVars>
          <dgm:chMax val="1"/>
          <dgm:bulletEnabled val="1"/>
        </dgm:presLayoutVars>
      </dgm:prSet>
      <dgm:spPr/>
      <dgm:t>
        <a:bodyPr/>
        <a:lstStyle/>
        <a:p>
          <a:endParaRPr lang="de-DE"/>
        </a:p>
      </dgm:t>
    </dgm:pt>
    <dgm:pt modelId="{9A9CCC9C-1A48-42D7-90BD-154F30301A78}" type="pres">
      <dgm:prSet presAssocID="{F11BDC32-D6BF-4DA9-8F04-E07C5D9BD025}" presName="levelTx" presStyleLbl="revTx" presStyleIdx="0" presStyleCnt="0">
        <dgm:presLayoutVars>
          <dgm:chMax val="1"/>
          <dgm:bulletEnabled val="1"/>
        </dgm:presLayoutVars>
      </dgm:prSet>
      <dgm:spPr/>
      <dgm:t>
        <a:bodyPr/>
        <a:lstStyle/>
        <a:p>
          <a:endParaRPr lang="de-DE"/>
        </a:p>
      </dgm:t>
    </dgm:pt>
    <dgm:pt modelId="{7ACA9920-2C64-430C-B781-85F33C88A492}" type="pres">
      <dgm:prSet presAssocID="{89471395-9F1A-4F03-8A91-E7FAF7FF8B09}" presName="Name8" presStyleCnt="0"/>
      <dgm:spPr/>
    </dgm:pt>
    <dgm:pt modelId="{EF6E8AC4-6BE0-49C0-A626-1C2C95961742}" type="pres">
      <dgm:prSet presAssocID="{89471395-9F1A-4F03-8A91-E7FAF7FF8B09}" presName="level" presStyleLbl="node1" presStyleIdx="2" presStyleCnt="3">
        <dgm:presLayoutVars>
          <dgm:chMax val="1"/>
          <dgm:bulletEnabled val="1"/>
        </dgm:presLayoutVars>
      </dgm:prSet>
      <dgm:spPr/>
      <dgm:t>
        <a:bodyPr/>
        <a:lstStyle/>
        <a:p>
          <a:endParaRPr lang="de-DE"/>
        </a:p>
      </dgm:t>
    </dgm:pt>
    <dgm:pt modelId="{1A97E232-A685-4610-83F9-2282F2646426}" type="pres">
      <dgm:prSet presAssocID="{89471395-9F1A-4F03-8A91-E7FAF7FF8B09}" presName="levelTx" presStyleLbl="revTx" presStyleIdx="0" presStyleCnt="0">
        <dgm:presLayoutVars>
          <dgm:chMax val="1"/>
          <dgm:bulletEnabled val="1"/>
        </dgm:presLayoutVars>
      </dgm:prSet>
      <dgm:spPr/>
      <dgm:t>
        <a:bodyPr/>
        <a:lstStyle/>
        <a:p>
          <a:endParaRPr lang="de-DE"/>
        </a:p>
      </dgm:t>
    </dgm:pt>
  </dgm:ptLst>
  <dgm:cxnLst>
    <dgm:cxn modelId="{74D15736-E5ED-4F93-A447-4B32A2AEEBF3}" type="presOf" srcId="{F11BDC32-D6BF-4DA9-8F04-E07C5D9BD025}" destId="{9A9CCC9C-1A48-42D7-90BD-154F30301A78}" srcOrd="1" destOrd="0" presId="urn:microsoft.com/office/officeart/2005/8/layout/pyramid1"/>
    <dgm:cxn modelId="{CBEB095D-4A12-4BE3-AD2E-1108410DF0F1}" type="presOf" srcId="{24DE1E24-439C-4103-A002-7C99D3187EA9}" destId="{764E2AE6-3228-4BF6-A52C-76CD9D2AB311}" srcOrd="0" destOrd="0" presId="urn:microsoft.com/office/officeart/2005/8/layout/pyramid1"/>
    <dgm:cxn modelId="{95C48C34-0B96-442E-BDAE-2E3EE26F73F2}" srcId="{DF2E92F6-2920-4277-9B7F-6066C4109F87}" destId="{89471395-9F1A-4F03-8A91-E7FAF7FF8B09}" srcOrd="2" destOrd="0" parTransId="{25494339-B438-4BC3-BA0F-017EBC15983F}" sibTransId="{A54333CE-5FA2-46E9-802B-579E532E589B}"/>
    <dgm:cxn modelId="{D55A4D7A-0169-4D43-8BC0-EF53249A37FA}" type="presOf" srcId="{89471395-9F1A-4F03-8A91-E7FAF7FF8B09}" destId="{1A97E232-A685-4610-83F9-2282F2646426}" srcOrd="1" destOrd="0" presId="urn:microsoft.com/office/officeart/2005/8/layout/pyramid1"/>
    <dgm:cxn modelId="{C003F7CC-F99A-41FA-BE78-1DB61AC3435A}" type="presOf" srcId="{DF2E92F6-2920-4277-9B7F-6066C4109F87}" destId="{785E031E-7468-4BC2-A937-AFD96EDA9377}" srcOrd="0" destOrd="0" presId="urn:microsoft.com/office/officeart/2005/8/layout/pyramid1"/>
    <dgm:cxn modelId="{58C6DBC9-ED01-4418-9575-3556CECCF306}" type="presOf" srcId="{F11BDC32-D6BF-4DA9-8F04-E07C5D9BD025}" destId="{247A82E6-940F-4D75-A67A-15CDA704CCAD}" srcOrd="0" destOrd="0" presId="urn:microsoft.com/office/officeart/2005/8/layout/pyramid1"/>
    <dgm:cxn modelId="{A80D5F71-068C-452C-ABAA-42BFE5D3F241}" type="presOf" srcId="{89471395-9F1A-4F03-8A91-E7FAF7FF8B09}" destId="{EF6E8AC4-6BE0-49C0-A626-1C2C95961742}" srcOrd="0" destOrd="0" presId="urn:microsoft.com/office/officeart/2005/8/layout/pyramid1"/>
    <dgm:cxn modelId="{D843707B-CEA8-469A-91B5-82ECA406F3CF}" srcId="{DF2E92F6-2920-4277-9B7F-6066C4109F87}" destId="{F11BDC32-D6BF-4DA9-8F04-E07C5D9BD025}" srcOrd="1" destOrd="0" parTransId="{009E50F3-D6AE-4158-AB18-0D7CD421391E}" sibTransId="{29BBE9DF-59F9-46D5-B638-563F047F5AB2}"/>
    <dgm:cxn modelId="{8C78274A-EB84-4802-AA7A-69EAD8EE6EA9}" type="presOf" srcId="{24DE1E24-439C-4103-A002-7C99D3187EA9}" destId="{D971A932-555C-4572-BB5A-FC79096A2822}" srcOrd="1" destOrd="0" presId="urn:microsoft.com/office/officeart/2005/8/layout/pyramid1"/>
    <dgm:cxn modelId="{BA84FD81-3429-4FDB-9937-CD872945EF91}" srcId="{DF2E92F6-2920-4277-9B7F-6066C4109F87}" destId="{24DE1E24-439C-4103-A002-7C99D3187EA9}" srcOrd="0" destOrd="0" parTransId="{B59D9C1F-3EB6-4FA2-BD00-AD44BBAA30B1}" sibTransId="{1C773C83-718E-4EFA-958A-710FC917E7D0}"/>
    <dgm:cxn modelId="{ECE8FBEF-C5FF-4222-A536-93AA2C08986B}" type="presParOf" srcId="{785E031E-7468-4BC2-A937-AFD96EDA9377}" destId="{8F5FB489-7D91-4515-A9A1-4A3A10D71D92}" srcOrd="0" destOrd="0" presId="urn:microsoft.com/office/officeart/2005/8/layout/pyramid1"/>
    <dgm:cxn modelId="{7BF69B73-4C02-4C9E-8523-19768BC4672A}" type="presParOf" srcId="{8F5FB489-7D91-4515-A9A1-4A3A10D71D92}" destId="{764E2AE6-3228-4BF6-A52C-76CD9D2AB311}" srcOrd="0" destOrd="0" presId="urn:microsoft.com/office/officeart/2005/8/layout/pyramid1"/>
    <dgm:cxn modelId="{78EA4203-C912-46BD-BB95-8C7CC33AF355}" type="presParOf" srcId="{8F5FB489-7D91-4515-A9A1-4A3A10D71D92}" destId="{D971A932-555C-4572-BB5A-FC79096A2822}" srcOrd="1" destOrd="0" presId="urn:microsoft.com/office/officeart/2005/8/layout/pyramid1"/>
    <dgm:cxn modelId="{02748E79-A9AC-480C-8967-62CF8C71879B}" type="presParOf" srcId="{785E031E-7468-4BC2-A937-AFD96EDA9377}" destId="{6272A5DE-6DC9-41DC-B1F7-C79BF52712A9}" srcOrd="1" destOrd="0" presId="urn:microsoft.com/office/officeart/2005/8/layout/pyramid1"/>
    <dgm:cxn modelId="{F79A2B9C-A7A5-40C2-9E58-898A96151295}" type="presParOf" srcId="{6272A5DE-6DC9-41DC-B1F7-C79BF52712A9}" destId="{247A82E6-940F-4D75-A67A-15CDA704CCAD}" srcOrd="0" destOrd="0" presId="urn:microsoft.com/office/officeart/2005/8/layout/pyramid1"/>
    <dgm:cxn modelId="{3651C74A-887C-41FD-A275-92DAB60A9220}" type="presParOf" srcId="{6272A5DE-6DC9-41DC-B1F7-C79BF52712A9}" destId="{9A9CCC9C-1A48-42D7-90BD-154F30301A78}" srcOrd="1" destOrd="0" presId="urn:microsoft.com/office/officeart/2005/8/layout/pyramid1"/>
    <dgm:cxn modelId="{A6B2403B-0AD7-4FB5-8C29-ED98235C226D}" type="presParOf" srcId="{785E031E-7468-4BC2-A937-AFD96EDA9377}" destId="{7ACA9920-2C64-430C-B781-85F33C88A492}" srcOrd="2" destOrd="0" presId="urn:microsoft.com/office/officeart/2005/8/layout/pyramid1"/>
    <dgm:cxn modelId="{BA47653F-C0E5-426A-AB63-7B7CF83AC59C}" type="presParOf" srcId="{7ACA9920-2C64-430C-B781-85F33C88A492}" destId="{EF6E8AC4-6BE0-49C0-A626-1C2C95961742}" srcOrd="0" destOrd="0" presId="urn:microsoft.com/office/officeart/2005/8/layout/pyramid1"/>
    <dgm:cxn modelId="{57031CBD-8598-4E67-B9D8-1FDF7AA0801E}" type="presParOf" srcId="{7ACA9920-2C64-430C-B781-85F33C88A492}" destId="{1A97E232-A685-4610-83F9-2282F2646426}" srcOrd="1" destOrd="0" presId="urn:microsoft.com/office/officeart/2005/8/layout/pyramid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8B7E9CE-156B-4920-A30E-029BC7A2E45D}" type="doc">
      <dgm:prSet loTypeId="urn:microsoft.com/office/officeart/2005/8/layout/process4" loCatId="process" qsTypeId="urn:microsoft.com/office/officeart/2005/8/quickstyle/simple1" qsCatId="simple" csTypeId="urn:microsoft.com/office/officeart/2005/8/colors/accent4_3" csCatId="accent4" phldr="1"/>
      <dgm:spPr/>
      <dgm:t>
        <a:bodyPr/>
        <a:lstStyle/>
        <a:p>
          <a:endParaRPr lang="en-US"/>
        </a:p>
      </dgm:t>
    </dgm:pt>
    <dgm:pt modelId="{CAFA5F61-E092-40AF-A07B-9C563468766E}">
      <dgm:prSet phldrT="[Text]"/>
      <dgm:spPr/>
      <dgm:t>
        <a:bodyPr/>
        <a:lstStyle/>
        <a:p>
          <a:r>
            <a:rPr lang="en-US" dirty="0"/>
            <a:t>Item1</a:t>
          </a:r>
        </a:p>
      </dgm:t>
    </dgm:pt>
    <dgm:pt modelId="{A0DA91F0-536B-4DF9-9E43-909111A25528}" type="parTrans" cxnId="{A1F37947-B7B8-4AB8-95DA-C36028EB4001}">
      <dgm:prSet/>
      <dgm:spPr/>
      <dgm:t>
        <a:bodyPr/>
        <a:lstStyle/>
        <a:p>
          <a:endParaRPr lang="en-US"/>
        </a:p>
      </dgm:t>
    </dgm:pt>
    <dgm:pt modelId="{7FDEEE0A-C25A-454A-8DE1-FF67279D0590}" type="sibTrans" cxnId="{A1F37947-B7B8-4AB8-95DA-C36028EB4001}">
      <dgm:prSet/>
      <dgm:spPr/>
      <dgm:t>
        <a:bodyPr/>
        <a:lstStyle/>
        <a:p>
          <a:endParaRPr lang="en-US"/>
        </a:p>
      </dgm:t>
    </dgm:pt>
    <dgm:pt modelId="{17124A6A-B55A-495B-8752-C4AF68F8E72E}">
      <dgm:prSet phldrT="[Text]"/>
      <dgm:spPr/>
      <dgm:t>
        <a:bodyPr/>
        <a:lstStyle/>
        <a:p>
          <a:r>
            <a:rPr lang="en-US" dirty="0"/>
            <a:t>Item2</a:t>
          </a:r>
        </a:p>
      </dgm:t>
    </dgm:pt>
    <dgm:pt modelId="{4231A4E3-C4FA-47E0-94FF-5B15350978D0}" type="parTrans" cxnId="{9804C389-DEA7-4792-A223-2482758C59EC}">
      <dgm:prSet/>
      <dgm:spPr/>
      <dgm:t>
        <a:bodyPr/>
        <a:lstStyle/>
        <a:p>
          <a:endParaRPr lang="en-US"/>
        </a:p>
      </dgm:t>
    </dgm:pt>
    <dgm:pt modelId="{4BD6577E-8005-4E3B-8963-DC65EC432AD2}" type="sibTrans" cxnId="{9804C389-DEA7-4792-A223-2482758C59EC}">
      <dgm:prSet/>
      <dgm:spPr/>
      <dgm:t>
        <a:bodyPr/>
        <a:lstStyle/>
        <a:p>
          <a:endParaRPr lang="en-US"/>
        </a:p>
      </dgm:t>
    </dgm:pt>
    <dgm:pt modelId="{E7CCCF2C-9CA3-4251-B8CF-F52B5C0C78EB}">
      <dgm:prSet phldrT="[Text]"/>
      <dgm:spPr/>
      <dgm:t>
        <a:bodyPr/>
        <a:lstStyle/>
        <a:p>
          <a:r>
            <a:rPr lang="en-US" dirty="0"/>
            <a:t>Item3</a:t>
          </a:r>
        </a:p>
      </dgm:t>
    </dgm:pt>
    <dgm:pt modelId="{EBB22D92-5251-475F-AA1F-40ED4625612E}" type="parTrans" cxnId="{C9391104-224F-4A07-BD3E-0BDA4917984D}">
      <dgm:prSet/>
      <dgm:spPr/>
      <dgm:t>
        <a:bodyPr/>
        <a:lstStyle/>
        <a:p>
          <a:endParaRPr lang="en-US"/>
        </a:p>
      </dgm:t>
    </dgm:pt>
    <dgm:pt modelId="{52573818-8EC3-4932-B111-2B857E320737}" type="sibTrans" cxnId="{C9391104-224F-4A07-BD3E-0BDA4917984D}">
      <dgm:prSet/>
      <dgm:spPr/>
      <dgm:t>
        <a:bodyPr/>
        <a:lstStyle/>
        <a:p>
          <a:endParaRPr lang="en-US"/>
        </a:p>
      </dgm:t>
    </dgm:pt>
    <dgm:pt modelId="{A0DAB7FF-D500-499A-8A04-863D7D51D5C2}">
      <dgm:prSet phldrT="[Text]"/>
      <dgm:spPr/>
      <dgm:t>
        <a:bodyPr/>
        <a:lstStyle/>
        <a:p>
          <a:r>
            <a:rPr lang="en-US" dirty="0"/>
            <a:t>Item4</a:t>
          </a:r>
        </a:p>
      </dgm:t>
    </dgm:pt>
    <dgm:pt modelId="{DB916EAF-07B6-4091-A21B-E864B5C2C851}" type="parTrans" cxnId="{6DEA4161-0D18-4459-9679-2D52F9CD7AE3}">
      <dgm:prSet/>
      <dgm:spPr/>
      <dgm:t>
        <a:bodyPr/>
        <a:lstStyle/>
        <a:p>
          <a:endParaRPr lang="en-US"/>
        </a:p>
      </dgm:t>
    </dgm:pt>
    <dgm:pt modelId="{6514D2D7-CDA4-45F4-8126-B1AC5B29598B}" type="sibTrans" cxnId="{6DEA4161-0D18-4459-9679-2D52F9CD7AE3}">
      <dgm:prSet/>
      <dgm:spPr/>
      <dgm:t>
        <a:bodyPr/>
        <a:lstStyle/>
        <a:p>
          <a:endParaRPr lang="en-US"/>
        </a:p>
      </dgm:t>
    </dgm:pt>
    <dgm:pt modelId="{C00A9D98-DD8A-472D-A026-E3628BC2B925}" type="pres">
      <dgm:prSet presAssocID="{18B7E9CE-156B-4920-A30E-029BC7A2E45D}" presName="Name0" presStyleCnt="0">
        <dgm:presLayoutVars>
          <dgm:dir/>
          <dgm:animLvl val="lvl"/>
          <dgm:resizeHandles val="exact"/>
        </dgm:presLayoutVars>
      </dgm:prSet>
      <dgm:spPr/>
      <dgm:t>
        <a:bodyPr/>
        <a:lstStyle/>
        <a:p>
          <a:endParaRPr lang="en-US"/>
        </a:p>
      </dgm:t>
    </dgm:pt>
    <dgm:pt modelId="{91B2D724-B0D5-4839-8C19-737835F31CFB}" type="pres">
      <dgm:prSet presAssocID="{A0DAB7FF-D500-499A-8A04-863D7D51D5C2}" presName="boxAndChildren" presStyleCnt="0"/>
      <dgm:spPr/>
      <dgm:t>
        <a:bodyPr/>
        <a:lstStyle/>
        <a:p>
          <a:endParaRPr lang="de-DE"/>
        </a:p>
      </dgm:t>
    </dgm:pt>
    <dgm:pt modelId="{17F8065D-7ECF-445E-83C9-4B75BED5CB13}" type="pres">
      <dgm:prSet presAssocID="{A0DAB7FF-D500-499A-8A04-863D7D51D5C2}" presName="parentTextBox" presStyleLbl="node1" presStyleIdx="0" presStyleCnt="4"/>
      <dgm:spPr/>
      <dgm:t>
        <a:bodyPr/>
        <a:lstStyle/>
        <a:p>
          <a:endParaRPr lang="en-US"/>
        </a:p>
      </dgm:t>
    </dgm:pt>
    <dgm:pt modelId="{FA843C87-EF81-4B77-8FEC-B66A77973943}" type="pres">
      <dgm:prSet presAssocID="{52573818-8EC3-4932-B111-2B857E320737}" presName="sp" presStyleCnt="0"/>
      <dgm:spPr/>
      <dgm:t>
        <a:bodyPr/>
        <a:lstStyle/>
        <a:p>
          <a:endParaRPr lang="de-DE"/>
        </a:p>
      </dgm:t>
    </dgm:pt>
    <dgm:pt modelId="{2CC0BE9D-83F7-4934-B5F6-FDC0D4D49DE5}" type="pres">
      <dgm:prSet presAssocID="{E7CCCF2C-9CA3-4251-B8CF-F52B5C0C78EB}" presName="arrowAndChildren" presStyleCnt="0"/>
      <dgm:spPr/>
      <dgm:t>
        <a:bodyPr/>
        <a:lstStyle/>
        <a:p>
          <a:endParaRPr lang="de-DE"/>
        </a:p>
      </dgm:t>
    </dgm:pt>
    <dgm:pt modelId="{4A1FB346-C85B-4266-88DA-073F4DA039BB}" type="pres">
      <dgm:prSet presAssocID="{E7CCCF2C-9CA3-4251-B8CF-F52B5C0C78EB}" presName="parentTextArrow" presStyleLbl="node1" presStyleIdx="1" presStyleCnt="4"/>
      <dgm:spPr/>
      <dgm:t>
        <a:bodyPr/>
        <a:lstStyle/>
        <a:p>
          <a:endParaRPr lang="en-US"/>
        </a:p>
      </dgm:t>
    </dgm:pt>
    <dgm:pt modelId="{5195A168-7F10-4EC5-9D2D-721A92F6B701}" type="pres">
      <dgm:prSet presAssocID="{4BD6577E-8005-4E3B-8963-DC65EC432AD2}" presName="sp" presStyleCnt="0"/>
      <dgm:spPr/>
      <dgm:t>
        <a:bodyPr/>
        <a:lstStyle/>
        <a:p>
          <a:endParaRPr lang="de-DE"/>
        </a:p>
      </dgm:t>
    </dgm:pt>
    <dgm:pt modelId="{D9CA4E26-0759-4081-87C2-2605BC2597FB}" type="pres">
      <dgm:prSet presAssocID="{17124A6A-B55A-495B-8752-C4AF68F8E72E}" presName="arrowAndChildren" presStyleCnt="0"/>
      <dgm:spPr/>
      <dgm:t>
        <a:bodyPr/>
        <a:lstStyle/>
        <a:p>
          <a:endParaRPr lang="de-DE"/>
        </a:p>
      </dgm:t>
    </dgm:pt>
    <dgm:pt modelId="{59FD2E28-16E6-48B3-BBC3-FF0E06F15426}" type="pres">
      <dgm:prSet presAssocID="{17124A6A-B55A-495B-8752-C4AF68F8E72E}" presName="parentTextArrow" presStyleLbl="node1" presStyleIdx="2" presStyleCnt="4"/>
      <dgm:spPr/>
      <dgm:t>
        <a:bodyPr/>
        <a:lstStyle/>
        <a:p>
          <a:endParaRPr lang="en-US"/>
        </a:p>
      </dgm:t>
    </dgm:pt>
    <dgm:pt modelId="{C1649E84-2478-45A4-8793-B16E75601609}" type="pres">
      <dgm:prSet presAssocID="{7FDEEE0A-C25A-454A-8DE1-FF67279D0590}" presName="sp" presStyleCnt="0"/>
      <dgm:spPr/>
      <dgm:t>
        <a:bodyPr/>
        <a:lstStyle/>
        <a:p>
          <a:endParaRPr lang="de-DE"/>
        </a:p>
      </dgm:t>
    </dgm:pt>
    <dgm:pt modelId="{D1A1B6B1-2664-44F8-B796-DF8E53C9F006}" type="pres">
      <dgm:prSet presAssocID="{CAFA5F61-E092-40AF-A07B-9C563468766E}" presName="arrowAndChildren" presStyleCnt="0"/>
      <dgm:spPr/>
      <dgm:t>
        <a:bodyPr/>
        <a:lstStyle/>
        <a:p>
          <a:endParaRPr lang="de-DE"/>
        </a:p>
      </dgm:t>
    </dgm:pt>
    <dgm:pt modelId="{4AC7EA0C-F62B-441A-91DC-C32AA79B9840}" type="pres">
      <dgm:prSet presAssocID="{CAFA5F61-E092-40AF-A07B-9C563468766E}" presName="parentTextArrow" presStyleLbl="node1" presStyleIdx="3" presStyleCnt="4" custLinFactNeighborY="-10475"/>
      <dgm:spPr/>
      <dgm:t>
        <a:bodyPr/>
        <a:lstStyle/>
        <a:p>
          <a:endParaRPr lang="en-US"/>
        </a:p>
      </dgm:t>
    </dgm:pt>
  </dgm:ptLst>
  <dgm:cxnLst>
    <dgm:cxn modelId="{B8C6D92C-7CCD-4C6D-BEEB-CD56FA49EA4D}" type="presOf" srcId="{18B7E9CE-156B-4920-A30E-029BC7A2E45D}" destId="{C00A9D98-DD8A-472D-A026-E3628BC2B925}" srcOrd="0" destOrd="0" presId="urn:microsoft.com/office/officeart/2005/8/layout/process4"/>
    <dgm:cxn modelId="{9804C389-DEA7-4792-A223-2482758C59EC}" srcId="{18B7E9CE-156B-4920-A30E-029BC7A2E45D}" destId="{17124A6A-B55A-495B-8752-C4AF68F8E72E}" srcOrd="1" destOrd="0" parTransId="{4231A4E3-C4FA-47E0-94FF-5B15350978D0}" sibTransId="{4BD6577E-8005-4E3B-8963-DC65EC432AD2}"/>
    <dgm:cxn modelId="{C9391104-224F-4A07-BD3E-0BDA4917984D}" srcId="{18B7E9CE-156B-4920-A30E-029BC7A2E45D}" destId="{E7CCCF2C-9CA3-4251-B8CF-F52B5C0C78EB}" srcOrd="2" destOrd="0" parTransId="{EBB22D92-5251-475F-AA1F-40ED4625612E}" sibTransId="{52573818-8EC3-4932-B111-2B857E320737}"/>
    <dgm:cxn modelId="{88E5AEE7-CE1D-4460-8C83-B07D418499BD}" type="presOf" srcId="{E7CCCF2C-9CA3-4251-B8CF-F52B5C0C78EB}" destId="{4A1FB346-C85B-4266-88DA-073F4DA039BB}" srcOrd="0" destOrd="0" presId="urn:microsoft.com/office/officeart/2005/8/layout/process4"/>
    <dgm:cxn modelId="{A1805740-A458-47B8-9274-705AC607AC99}" type="presOf" srcId="{A0DAB7FF-D500-499A-8A04-863D7D51D5C2}" destId="{17F8065D-7ECF-445E-83C9-4B75BED5CB13}" srcOrd="0" destOrd="0" presId="urn:microsoft.com/office/officeart/2005/8/layout/process4"/>
    <dgm:cxn modelId="{9278AD3F-711B-45F1-8755-FB9A172D85E0}" type="presOf" srcId="{CAFA5F61-E092-40AF-A07B-9C563468766E}" destId="{4AC7EA0C-F62B-441A-91DC-C32AA79B9840}" srcOrd="0" destOrd="0" presId="urn:microsoft.com/office/officeart/2005/8/layout/process4"/>
    <dgm:cxn modelId="{A1F37947-B7B8-4AB8-95DA-C36028EB4001}" srcId="{18B7E9CE-156B-4920-A30E-029BC7A2E45D}" destId="{CAFA5F61-E092-40AF-A07B-9C563468766E}" srcOrd="0" destOrd="0" parTransId="{A0DA91F0-536B-4DF9-9E43-909111A25528}" sibTransId="{7FDEEE0A-C25A-454A-8DE1-FF67279D0590}"/>
    <dgm:cxn modelId="{6DEA4161-0D18-4459-9679-2D52F9CD7AE3}" srcId="{18B7E9CE-156B-4920-A30E-029BC7A2E45D}" destId="{A0DAB7FF-D500-499A-8A04-863D7D51D5C2}" srcOrd="3" destOrd="0" parTransId="{DB916EAF-07B6-4091-A21B-E864B5C2C851}" sibTransId="{6514D2D7-CDA4-45F4-8126-B1AC5B29598B}"/>
    <dgm:cxn modelId="{2E4BF624-C8AB-4E4E-BC1E-CB0F43040164}" type="presOf" srcId="{17124A6A-B55A-495B-8752-C4AF68F8E72E}" destId="{59FD2E28-16E6-48B3-BBC3-FF0E06F15426}" srcOrd="0" destOrd="0" presId="urn:microsoft.com/office/officeart/2005/8/layout/process4"/>
    <dgm:cxn modelId="{B43459C0-2386-46D7-A93D-BF746DC1951A}" type="presParOf" srcId="{C00A9D98-DD8A-472D-A026-E3628BC2B925}" destId="{91B2D724-B0D5-4839-8C19-737835F31CFB}" srcOrd="0" destOrd="0" presId="urn:microsoft.com/office/officeart/2005/8/layout/process4"/>
    <dgm:cxn modelId="{205EA2E7-8887-4B6F-B85D-392E707C00E3}" type="presParOf" srcId="{91B2D724-B0D5-4839-8C19-737835F31CFB}" destId="{17F8065D-7ECF-445E-83C9-4B75BED5CB13}" srcOrd="0" destOrd="0" presId="urn:microsoft.com/office/officeart/2005/8/layout/process4"/>
    <dgm:cxn modelId="{DC5112DC-97DB-4EB4-B07A-7B57A3B1C8CC}" type="presParOf" srcId="{C00A9D98-DD8A-472D-A026-E3628BC2B925}" destId="{FA843C87-EF81-4B77-8FEC-B66A77973943}" srcOrd="1" destOrd="0" presId="urn:microsoft.com/office/officeart/2005/8/layout/process4"/>
    <dgm:cxn modelId="{1F846289-9FF0-4579-A15F-D47078DA1069}" type="presParOf" srcId="{C00A9D98-DD8A-472D-A026-E3628BC2B925}" destId="{2CC0BE9D-83F7-4934-B5F6-FDC0D4D49DE5}" srcOrd="2" destOrd="0" presId="urn:microsoft.com/office/officeart/2005/8/layout/process4"/>
    <dgm:cxn modelId="{69DD17B0-5372-4CA0-9549-D058A4B8EB3B}" type="presParOf" srcId="{2CC0BE9D-83F7-4934-B5F6-FDC0D4D49DE5}" destId="{4A1FB346-C85B-4266-88DA-073F4DA039BB}" srcOrd="0" destOrd="0" presId="urn:microsoft.com/office/officeart/2005/8/layout/process4"/>
    <dgm:cxn modelId="{930294C4-52DB-455B-AE9F-7F5DA8DE7062}" type="presParOf" srcId="{C00A9D98-DD8A-472D-A026-E3628BC2B925}" destId="{5195A168-7F10-4EC5-9D2D-721A92F6B701}" srcOrd="3" destOrd="0" presId="urn:microsoft.com/office/officeart/2005/8/layout/process4"/>
    <dgm:cxn modelId="{AD9C2507-8914-4602-82A4-A8DB2D09FD15}" type="presParOf" srcId="{C00A9D98-DD8A-472D-A026-E3628BC2B925}" destId="{D9CA4E26-0759-4081-87C2-2605BC2597FB}" srcOrd="4" destOrd="0" presId="urn:microsoft.com/office/officeart/2005/8/layout/process4"/>
    <dgm:cxn modelId="{6E9FCC4D-67E0-4934-9AE1-267041A6AE13}" type="presParOf" srcId="{D9CA4E26-0759-4081-87C2-2605BC2597FB}" destId="{59FD2E28-16E6-48B3-BBC3-FF0E06F15426}" srcOrd="0" destOrd="0" presId="urn:microsoft.com/office/officeart/2005/8/layout/process4"/>
    <dgm:cxn modelId="{0094411F-E098-451D-A2CC-2EDB169290EC}" type="presParOf" srcId="{C00A9D98-DD8A-472D-A026-E3628BC2B925}" destId="{C1649E84-2478-45A4-8793-B16E75601609}" srcOrd="5" destOrd="0" presId="urn:microsoft.com/office/officeart/2005/8/layout/process4"/>
    <dgm:cxn modelId="{98D0F421-C46E-4DEB-A3E6-3A1B47979785}" type="presParOf" srcId="{C00A9D98-DD8A-472D-A026-E3628BC2B925}" destId="{D1A1B6B1-2664-44F8-B796-DF8E53C9F006}" srcOrd="6" destOrd="0" presId="urn:microsoft.com/office/officeart/2005/8/layout/process4"/>
    <dgm:cxn modelId="{BE9F3A27-D488-4B34-89B7-66E93D0F294D}" type="presParOf" srcId="{D1A1B6B1-2664-44F8-B796-DF8E53C9F006}" destId="{4AC7EA0C-F62B-441A-91DC-C32AA79B9840}"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8B7E9CE-156B-4920-A30E-029BC7A2E45D}" type="doc">
      <dgm:prSet loTypeId="urn:microsoft.com/office/officeart/2005/8/layout/equation1" loCatId="process" qsTypeId="urn:microsoft.com/office/officeart/2005/8/quickstyle/simple1" qsCatId="simple" csTypeId="urn:microsoft.com/office/officeart/2005/8/colors/colorful5" csCatId="colorful" phldr="1"/>
      <dgm:spPr/>
      <dgm:t>
        <a:bodyPr/>
        <a:lstStyle/>
        <a:p>
          <a:endParaRPr lang="en-US"/>
        </a:p>
      </dgm:t>
    </dgm:pt>
    <dgm:pt modelId="{CAFA5F61-E092-40AF-A07B-9C563468766E}">
      <dgm:prSet phldrT="[Text]"/>
      <dgm:spPr/>
      <dgm:t>
        <a:bodyPr/>
        <a:lstStyle/>
        <a:p>
          <a:r>
            <a:rPr lang="en-US" dirty="0"/>
            <a:t>Item2</a:t>
          </a:r>
        </a:p>
      </dgm:t>
    </dgm:pt>
    <dgm:pt modelId="{A0DA91F0-536B-4DF9-9E43-909111A25528}" type="parTrans" cxnId="{A1F37947-B7B8-4AB8-95DA-C36028EB4001}">
      <dgm:prSet/>
      <dgm:spPr/>
      <dgm:t>
        <a:bodyPr/>
        <a:lstStyle/>
        <a:p>
          <a:endParaRPr lang="en-US"/>
        </a:p>
      </dgm:t>
    </dgm:pt>
    <dgm:pt modelId="{7FDEEE0A-C25A-454A-8DE1-FF67279D0590}" type="sibTrans" cxnId="{A1F37947-B7B8-4AB8-95DA-C36028EB4001}">
      <dgm:prSet/>
      <dgm:spPr/>
      <dgm:t>
        <a:bodyPr/>
        <a:lstStyle/>
        <a:p>
          <a:endParaRPr lang="en-US"/>
        </a:p>
      </dgm:t>
    </dgm:pt>
    <dgm:pt modelId="{17124A6A-B55A-495B-8752-C4AF68F8E72E}">
      <dgm:prSet phldrT="[Text]"/>
      <dgm:spPr/>
      <dgm:t>
        <a:bodyPr/>
        <a:lstStyle/>
        <a:p>
          <a:r>
            <a:rPr lang="en-US" dirty="0"/>
            <a:t>Item1</a:t>
          </a:r>
        </a:p>
      </dgm:t>
    </dgm:pt>
    <dgm:pt modelId="{4231A4E3-C4FA-47E0-94FF-5B15350978D0}" type="parTrans" cxnId="{9804C389-DEA7-4792-A223-2482758C59EC}">
      <dgm:prSet/>
      <dgm:spPr/>
      <dgm:t>
        <a:bodyPr/>
        <a:lstStyle/>
        <a:p>
          <a:endParaRPr lang="en-US"/>
        </a:p>
      </dgm:t>
    </dgm:pt>
    <dgm:pt modelId="{4BD6577E-8005-4E3B-8963-DC65EC432AD2}" type="sibTrans" cxnId="{9804C389-DEA7-4792-A223-2482758C59EC}">
      <dgm:prSet/>
      <dgm:spPr/>
      <dgm:t>
        <a:bodyPr/>
        <a:lstStyle/>
        <a:p>
          <a:endParaRPr lang="en-US"/>
        </a:p>
      </dgm:t>
    </dgm:pt>
    <dgm:pt modelId="{E7CCCF2C-9CA3-4251-B8CF-F52B5C0C78EB}">
      <dgm:prSet phldrT="[Text]"/>
      <dgm:spPr/>
      <dgm:t>
        <a:bodyPr/>
        <a:lstStyle/>
        <a:p>
          <a:r>
            <a:rPr lang="en-US" dirty="0"/>
            <a:t>Item3</a:t>
          </a:r>
        </a:p>
      </dgm:t>
    </dgm:pt>
    <dgm:pt modelId="{EBB22D92-5251-475F-AA1F-40ED4625612E}" type="parTrans" cxnId="{C9391104-224F-4A07-BD3E-0BDA4917984D}">
      <dgm:prSet/>
      <dgm:spPr/>
      <dgm:t>
        <a:bodyPr/>
        <a:lstStyle/>
        <a:p>
          <a:endParaRPr lang="en-US"/>
        </a:p>
      </dgm:t>
    </dgm:pt>
    <dgm:pt modelId="{52573818-8EC3-4932-B111-2B857E320737}" type="sibTrans" cxnId="{C9391104-224F-4A07-BD3E-0BDA4917984D}">
      <dgm:prSet/>
      <dgm:spPr/>
      <dgm:t>
        <a:bodyPr/>
        <a:lstStyle/>
        <a:p>
          <a:endParaRPr lang="en-US"/>
        </a:p>
      </dgm:t>
    </dgm:pt>
    <dgm:pt modelId="{A0DAB7FF-D500-499A-8A04-863D7D51D5C2}">
      <dgm:prSet phldrT="[Text]"/>
      <dgm:spPr/>
      <dgm:t>
        <a:bodyPr/>
        <a:lstStyle/>
        <a:p>
          <a:r>
            <a:rPr lang="en-US" dirty="0"/>
            <a:t>Item4</a:t>
          </a:r>
        </a:p>
      </dgm:t>
    </dgm:pt>
    <dgm:pt modelId="{DB916EAF-07B6-4091-A21B-E864B5C2C851}" type="parTrans" cxnId="{6DEA4161-0D18-4459-9679-2D52F9CD7AE3}">
      <dgm:prSet/>
      <dgm:spPr/>
      <dgm:t>
        <a:bodyPr/>
        <a:lstStyle/>
        <a:p>
          <a:endParaRPr lang="en-US"/>
        </a:p>
      </dgm:t>
    </dgm:pt>
    <dgm:pt modelId="{6514D2D7-CDA4-45F4-8126-B1AC5B29598B}" type="sibTrans" cxnId="{6DEA4161-0D18-4459-9679-2D52F9CD7AE3}">
      <dgm:prSet/>
      <dgm:spPr/>
      <dgm:t>
        <a:bodyPr/>
        <a:lstStyle/>
        <a:p>
          <a:endParaRPr lang="en-US"/>
        </a:p>
      </dgm:t>
    </dgm:pt>
    <dgm:pt modelId="{AF40A2A9-7A89-4609-9CD4-36F7F039F61D}" type="pres">
      <dgm:prSet presAssocID="{18B7E9CE-156B-4920-A30E-029BC7A2E45D}" presName="linearFlow" presStyleCnt="0">
        <dgm:presLayoutVars>
          <dgm:dir/>
          <dgm:resizeHandles val="exact"/>
        </dgm:presLayoutVars>
      </dgm:prSet>
      <dgm:spPr/>
      <dgm:t>
        <a:bodyPr/>
        <a:lstStyle/>
        <a:p>
          <a:endParaRPr lang="de-DE"/>
        </a:p>
      </dgm:t>
    </dgm:pt>
    <dgm:pt modelId="{4FDD1072-FBEA-4FAF-A40A-A9FA7BFFC945}" type="pres">
      <dgm:prSet presAssocID="{CAFA5F61-E092-40AF-A07B-9C563468766E}" presName="node" presStyleLbl="node1" presStyleIdx="0" presStyleCnt="4">
        <dgm:presLayoutVars>
          <dgm:bulletEnabled val="1"/>
        </dgm:presLayoutVars>
      </dgm:prSet>
      <dgm:spPr/>
      <dgm:t>
        <a:bodyPr/>
        <a:lstStyle/>
        <a:p>
          <a:endParaRPr lang="de-DE"/>
        </a:p>
      </dgm:t>
    </dgm:pt>
    <dgm:pt modelId="{8C107A89-3007-45F8-A67B-31B0F3BE9B3A}" type="pres">
      <dgm:prSet presAssocID="{7FDEEE0A-C25A-454A-8DE1-FF67279D0590}" presName="spacerL" presStyleCnt="0"/>
      <dgm:spPr/>
    </dgm:pt>
    <dgm:pt modelId="{717C9D69-53AF-4D42-AEE6-6C81104A15BA}" type="pres">
      <dgm:prSet presAssocID="{7FDEEE0A-C25A-454A-8DE1-FF67279D0590}" presName="sibTrans" presStyleLbl="sibTrans2D1" presStyleIdx="0" presStyleCnt="3"/>
      <dgm:spPr/>
      <dgm:t>
        <a:bodyPr/>
        <a:lstStyle/>
        <a:p>
          <a:endParaRPr lang="de-DE"/>
        </a:p>
      </dgm:t>
    </dgm:pt>
    <dgm:pt modelId="{F0239F54-EE42-412F-A5C3-3340E62C0012}" type="pres">
      <dgm:prSet presAssocID="{7FDEEE0A-C25A-454A-8DE1-FF67279D0590}" presName="spacerR" presStyleCnt="0"/>
      <dgm:spPr/>
    </dgm:pt>
    <dgm:pt modelId="{6877E801-2BC8-4095-83A4-2DC52E7D949F}" type="pres">
      <dgm:prSet presAssocID="{17124A6A-B55A-495B-8752-C4AF68F8E72E}" presName="node" presStyleLbl="node1" presStyleIdx="1" presStyleCnt="4">
        <dgm:presLayoutVars>
          <dgm:bulletEnabled val="1"/>
        </dgm:presLayoutVars>
      </dgm:prSet>
      <dgm:spPr/>
      <dgm:t>
        <a:bodyPr/>
        <a:lstStyle/>
        <a:p>
          <a:endParaRPr lang="de-DE"/>
        </a:p>
      </dgm:t>
    </dgm:pt>
    <dgm:pt modelId="{594684B2-9004-4204-82AE-C9FCB1B9DA80}" type="pres">
      <dgm:prSet presAssocID="{4BD6577E-8005-4E3B-8963-DC65EC432AD2}" presName="spacerL" presStyleCnt="0"/>
      <dgm:spPr/>
    </dgm:pt>
    <dgm:pt modelId="{62B894ED-1222-4528-844C-665BB0BAA3DC}" type="pres">
      <dgm:prSet presAssocID="{4BD6577E-8005-4E3B-8963-DC65EC432AD2}" presName="sibTrans" presStyleLbl="sibTrans2D1" presStyleIdx="1" presStyleCnt="3"/>
      <dgm:spPr/>
      <dgm:t>
        <a:bodyPr/>
        <a:lstStyle/>
        <a:p>
          <a:endParaRPr lang="de-DE"/>
        </a:p>
      </dgm:t>
    </dgm:pt>
    <dgm:pt modelId="{ABC62891-3166-4CF0-9DCD-C0282519F2D2}" type="pres">
      <dgm:prSet presAssocID="{4BD6577E-8005-4E3B-8963-DC65EC432AD2}" presName="spacerR" presStyleCnt="0"/>
      <dgm:spPr/>
    </dgm:pt>
    <dgm:pt modelId="{5EC28DC1-9EE2-4EC7-AF21-24CFDB1B4D18}" type="pres">
      <dgm:prSet presAssocID="{E7CCCF2C-9CA3-4251-B8CF-F52B5C0C78EB}" presName="node" presStyleLbl="node1" presStyleIdx="2" presStyleCnt="4">
        <dgm:presLayoutVars>
          <dgm:bulletEnabled val="1"/>
        </dgm:presLayoutVars>
      </dgm:prSet>
      <dgm:spPr/>
      <dgm:t>
        <a:bodyPr/>
        <a:lstStyle/>
        <a:p>
          <a:endParaRPr lang="de-DE"/>
        </a:p>
      </dgm:t>
    </dgm:pt>
    <dgm:pt modelId="{66F2A27A-6D51-4861-BE41-591C860DDA58}" type="pres">
      <dgm:prSet presAssocID="{52573818-8EC3-4932-B111-2B857E320737}" presName="spacerL" presStyleCnt="0"/>
      <dgm:spPr/>
    </dgm:pt>
    <dgm:pt modelId="{71EF5275-B038-4E5E-B8F1-81D07AF2D209}" type="pres">
      <dgm:prSet presAssocID="{52573818-8EC3-4932-B111-2B857E320737}" presName="sibTrans" presStyleLbl="sibTrans2D1" presStyleIdx="2" presStyleCnt="3"/>
      <dgm:spPr/>
      <dgm:t>
        <a:bodyPr/>
        <a:lstStyle/>
        <a:p>
          <a:endParaRPr lang="de-DE"/>
        </a:p>
      </dgm:t>
    </dgm:pt>
    <dgm:pt modelId="{A6D5E2CE-DEB7-4FD8-863D-00BF3F88ABDB}" type="pres">
      <dgm:prSet presAssocID="{52573818-8EC3-4932-B111-2B857E320737}" presName="spacerR" presStyleCnt="0"/>
      <dgm:spPr/>
    </dgm:pt>
    <dgm:pt modelId="{9510F1EC-5F4D-4B72-8107-F81A92C44D06}" type="pres">
      <dgm:prSet presAssocID="{A0DAB7FF-D500-499A-8A04-863D7D51D5C2}" presName="node" presStyleLbl="node1" presStyleIdx="3" presStyleCnt="4">
        <dgm:presLayoutVars>
          <dgm:bulletEnabled val="1"/>
        </dgm:presLayoutVars>
      </dgm:prSet>
      <dgm:spPr/>
      <dgm:t>
        <a:bodyPr/>
        <a:lstStyle/>
        <a:p>
          <a:endParaRPr lang="de-DE"/>
        </a:p>
      </dgm:t>
    </dgm:pt>
  </dgm:ptLst>
  <dgm:cxnLst>
    <dgm:cxn modelId="{9804C389-DEA7-4792-A223-2482758C59EC}" srcId="{18B7E9CE-156B-4920-A30E-029BC7A2E45D}" destId="{17124A6A-B55A-495B-8752-C4AF68F8E72E}" srcOrd="1" destOrd="0" parTransId="{4231A4E3-C4FA-47E0-94FF-5B15350978D0}" sibTransId="{4BD6577E-8005-4E3B-8963-DC65EC432AD2}"/>
    <dgm:cxn modelId="{C9391104-224F-4A07-BD3E-0BDA4917984D}" srcId="{18B7E9CE-156B-4920-A30E-029BC7A2E45D}" destId="{E7CCCF2C-9CA3-4251-B8CF-F52B5C0C78EB}" srcOrd="2" destOrd="0" parTransId="{EBB22D92-5251-475F-AA1F-40ED4625612E}" sibTransId="{52573818-8EC3-4932-B111-2B857E320737}"/>
    <dgm:cxn modelId="{B361887D-C57D-4DB0-A5EB-52CF53B5D2B1}" type="presOf" srcId="{E7CCCF2C-9CA3-4251-B8CF-F52B5C0C78EB}" destId="{5EC28DC1-9EE2-4EC7-AF21-24CFDB1B4D18}" srcOrd="0" destOrd="0" presId="urn:microsoft.com/office/officeart/2005/8/layout/equation1"/>
    <dgm:cxn modelId="{C446660C-AF94-43DF-9118-ECB90F5B792F}" type="presOf" srcId="{CAFA5F61-E092-40AF-A07B-9C563468766E}" destId="{4FDD1072-FBEA-4FAF-A40A-A9FA7BFFC945}" srcOrd="0" destOrd="0" presId="urn:microsoft.com/office/officeart/2005/8/layout/equation1"/>
    <dgm:cxn modelId="{A1F37947-B7B8-4AB8-95DA-C36028EB4001}" srcId="{18B7E9CE-156B-4920-A30E-029BC7A2E45D}" destId="{CAFA5F61-E092-40AF-A07B-9C563468766E}" srcOrd="0" destOrd="0" parTransId="{A0DA91F0-536B-4DF9-9E43-909111A25528}" sibTransId="{7FDEEE0A-C25A-454A-8DE1-FF67279D0590}"/>
    <dgm:cxn modelId="{4A4C3A59-15EA-4A76-B7E0-6CDE73643CBC}" type="presOf" srcId="{17124A6A-B55A-495B-8752-C4AF68F8E72E}" destId="{6877E801-2BC8-4095-83A4-2DC52E7D949F}" srcOrd="0" destOrd="0" presId="urn:microsoft.com/office/officeart/2005/8/layout/equation1"/>
    <dgm:cxn modelId="{B94CA8A6-AC3A-4931-806B-589518271AE1}" type="presOf" srcId="{18B7E9CE-156B-4920-A30E-029BC7A2E45D}" destId="{AF40A2A9-7A89-4609-9CD4-36F7F039F61D}" srcOrd="0" destOrd="0" presId="urn:microsoft.com/office/officeart/2005/8/layout/equation1"/>
    <dgm:cxn modelId="{6DEA4161-0D18-4459-9679-2D52F9CD7AE3}" srcId="{18B7E9CE-156B-4920-A30E-029BC7A2E45D}" destId="{A0DAB7FF-D500-499A-8A04-863D7D51D5C2}" srcOrd="3" destOrd="0" parTransId="{DB916EAF-07B6-4091-A21B-E864B5C2C851}" sibTransId="{6514D2D7-CDA4-45F4-8126-B1AC5B29598B}"/>
    <dgm:cxn modelId="{9FAB4EDB-E11F-4089-B2E4-D1D75FD9B784}" type="presOf" srcId="{7FDEEE0A-C25A-454A-8DE1-FF67279D0590}" destId="{717C9D69-53AF-4D42-AEE6-6C81104A15BA}" srcOrd="0" destOrd="0" presId="urn:microsoft.com/office/officeart/2005/8/layout/equation1"/>
    <dgm:cxn modelId="{47CF6719-0E93-469C-95EC-FF524038B5DC}" type="presOf" srcId="{52573818-8EC3-4932-B111-2B857E320737}" destId="{71EF5275-B038-4E5E-B8F1-81D07AF2D209}" srcOrd="0" destOrd="0" presId="urn:microsoft.com/office/officeart/2005/8/layout/equation1"/>
    <dgm:cxn modelId="{F9843C77-EDA9-4F7E-93A0-007018700207}" type="presOf" srcId="{4BD6577E-8005-4E3B-8963-DC65EC432AD2}" destId="{62B894ED-1222-4528-844C-665BB0BAA3DC}" srcOrd="0" destOrd="0" presId="urn:microsoft.com/office/officeart/2005/8/layout/equation1"/>
    <dgm:cxn modelId="{400D8579-789D-4E61-B33D-0AF52AA0FBC9}" type="presOf" srcId="{A0DAB7FF-D500-499A-8A04-863D7D51D5C2}" destId="{9510F1EC-5F4D-4B72-8107-F81A92C44D06}" srcOrd="0" destOrd="0" presId="urn:microsoft.com/office/officeart/2005/8/layout/equation1"/>
    <dgm:cxn modelId="{90BDF18B-823C-4ED9-8CE3-4F9A869EBEF8}" type="presParOf" srcId="{AF40A2A9-7A89-4609-9CD4-36F7F039F61D}" destId="{4FDD1072-FBEA-4FAF-A40A-A9FA7BFFC945}" srcOrd="0" destOrd="0" presId="urn:microsoft.com/office/officeart/2005/8/layout/equation1"/>
    <dgm:cxn modelId="{CE8A762F-2CBE-4367-BCB4-9F56AC35A2B4}" type="presParOf" srcId="{AF40A2A9-7A89-4609-9CD4-36F7F039F61D}" destId="{8C107A89-3007-45F8-A67B-31B0F3BE9B3A}" srcOrd="1" destOrd="0" presId="urn:microsoft.com/office/officeart/2005/8/layout/equation1"/>
    <dgm:cxn modelId="{48280033-5E63-4EEE-B5AE-935C197AD7DE}" type="presParOf" srcId="{AF40A2A9-7A89-4609-9CD4-36F7F039F61D}" destId="{717C9D69-53AF-4D42-AEE6-6C81104A15BA}" srcOrd="2" destOrd="0" presId="urn:microsoft.com/office/officeart/2005/8/layout/equation1"/>
    <dgm:cxn modelId="{EC646303-B9F7-4553-9E01-E2C110B7C7D8}" type="presParOf" srcId="{AF40A2A9-7A89-4609-9CD4-36F7F039F61D}" destId="{F0239F54-EE42-412F-A5C3-3340E62C0012}" srcOrd="3" destOrd="0" presId="urn:microsoft.com/office/officeart/2005/8/layout/equation1"/>
    <dgm:cxn modelId="{374958C0-A705-489F-B6C4-AF4946FC88DB}" type="presParOf" srcId="{AF40A2A9-7A89-4609-9CD4-36F7F039F61D}" destId="{6877E801-2BC8-4095-83A4-2DC52E7D949F}" srcOrd="4" destOrd="0" presId="urn:microsoft.com/office/officeart/2005/8/layout/equation1"/>
    <dgm:cxn modelId="{3A1E9B11-8EE8-44FD-84D7-AB7ECCE59116}" type="presParOf" srcId="{AF40A2A9-7A89-4609-9CD4-36F7F039F61D}" destId="{594684B2-9004-4204-82AE-C9FCB1B9DA80}" srcOrd="5" destOrd="0" presId="urn:microsoft.com/office/officeart/2005/8/layout/equation1"/>
    <dgm:cxn modelId="{3FFD6A40-32A2-469D-AC78-23B0FFE955D0}" type="presParOf" srcId="{AF40A2A9-7A89-4609-9CD4-36F7F039F61D}" destId="{62B894ED-1222-4528-844C-665BB0BAA3DC}" srcOrd="6" destOrd="0" presId="urn:microsoft.com/office/officeart/2005/8/layout/equation1"/>
    <dgm:cxn modelId="{77CE87CF-49BE-4E26-A037-C130D7C40403}" type="presParOf" srcId="{AF40A2A9-7A89-4609-9CD4-36F7F039F61D}" destId="{ABC62891-3166-4CF0-9DCD-C0282519F2D2}" srcOrd="7" destOrd="0" presId="urn:microsoft.com/office/officeart/2005/8/layout/equation1"/>
    <dgm:cxn modelId="{C9B6C362-0160-477C-BB1D-A497E843FE15}" type="presParOf" srcId="{AF40A2A9-7A89-4609-9CD4-36F7F039F61D}" destId="{5EC28DC1-9EE2-4EC7-AF21-24CFDB1B4D18}" srcOrd="8" destOrd="0" presId="urn:microsoft.com/office/officeart/2005/8/layout/equation1"/>
    <dgm:cxn modelId="{3584D0A2-F422-408E-8320-F66E92179F73}" type="presParOf" srcId="{AF40A2A9-7A89-4609-9CD4-36F7F039F61D}" destId="{66F2A27A-6D51-4861-BE41-591C860DDA58}" srcOrd="9" destOrd="0" presId="urn:microsoft.com/office/officeart/2005/8/layout/equation1"/>
    <dgm:cxn modelId="{F9254A9C-C1E4-415B-8AFB-06B0AA3A6C6B}" type="presParOf" srcId="{AF40A2A9-7A89-4609-9CD4-36F7F039F61D}" destId="{71EF5275-B038-4E5E-B8F1-81D07AF2D209}" srcOrd="10" destOrd="0" presId="urn:microsoft.com/office/officeart/2005/8/layout/equation1"/>
    <dgm:cxn modelId="{9B6BC978-AD29-4CEC-9F0E-0C2A819089A5}" type="presParOf" srcId="{AF40A2A9-7A89-4609-9CD4-36F7F039F61D}" destId="{A6D5E2CE-DEB7-4FD8-863D-00BF3F88ABDB}" srcOrd="11" destOrd="0" presId="urn:microsoft.com/office/officeart/2005/8/layout/equation1"/>
    <dgm:cxn modelId="{A1982CEA-DB27-408D-B2FA-E07501395D3C}" type="presParOf" srcId="{AF40A2A9-7A89-4609-9CD4-36F7F039F61D}" destId="{9510F1EC-5F4D-4B72-8107-F81A92C44D06}" srcOrd="12"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615AD3A-10E3-46F0-9AB9-7D48DC9F6089}" type="doc">
      <dgm:prSet loTypeId="urn:microsoft.com/office/officeart/2005/8/layout/hierarchy6" loCatId="hierarchy" qsTypeId="urn:microsoft.com/office/officeart/2005/8/quickstyle/simple1" qsCatId="simple" csTypeId="urn:microsoft.com/office/officeart/2005/8/colors/accent1_2" csCatId="accent1" phldr="1"/>
      <dgm:spPr/>
      <dgm:t>
        <a:bodyPr/>
        <a:lstStyle/>
        <a:p>
          <a:endParaRPr lang="en-US"/>
        </a:p>
      </dgm:t>
    </dgm:pt>
    <dgm:pt modelId="{03442568-EDA2-483C-A0F0-C0BC5D7ED6E1}">
      <dgm:prSet phldrT="[Text]"/>
      <dgm:spPr/>
      <dgm:t>
        <a:bodyPr/>
        <a:lstStyle/>
        <a:p>
          <a:r>
            <a:rPr lang="en-US" dirty="0"/>
            <a:t>root</a:t>
          </a:r>
        </a:p>
      </dgm:t>
    </dgm:pt>
    <dgm:pt modelId="{3E4DB50D-D54C-4D71-A311-1789E7B8FD36}" type="parTrans" cxnId="{17DD9260-59D6-43AB-9F94-008698268D16}">
      <dgm:prSet/>
      <dgm:spPr/>
      <dgm:t>
        <a:bodyPr/>
        <a:lstStyle/>
        <a:p>
          <a:endParaRPr lang="en-US"/>
        </a:p>
      </dgm:t>
    </dgm:pt>
    <dgm:pt modelId="{EE818FAD-6961-4328-9FAB-38861F42830B}" type="sibTrans" cxnId="{17DD9260-59D6-43AB-9F94-008698268D16}">
      <dgm:prSet/>
      <dgm:spPr/>
      <dgm:t>
        <a:bodyPr/>
        <a:lstStyle/>
        <a:p>
          <a:endParaRPr lang="en-US"/>
        </a:p>
      </dgm:t>
    </dgm:pt>
    <dgm:pt modelId="{B86CC77F-E68B-4B80-9A9B-F8D0C35988F7}">
      <dgm:prSet phldrT="[Text]"/>
      <dgm:spPr/>
      <dgm:t>
        <a:bodyPr/>
        <a:lstStyle/>
        <a:p>
          <a:r>
            <a:rPr lang="en-US" dirty="0"/>
            <a:t>child a</a:t>
          </a:r>
        </a:p>
      </dgm:t>
    </dgm:pt>
    <dgm:pt modelId="{53ADBCA7-9AB4-4758-8797-9C526874353B}" type="parTrans" cxnId="{4C1E2F25-634E-4AC2-9E83-45EDA0B9791C}">
      <dgm:prSet/>
      <dgm:spPr/>
      <dgm:t>
        <a:bodyPr/>
        <a:lstStyle/>
        <a:p>
          <a:endParaRPr lang="en-US"/>
        </a:p>
      </dgm:t>
    </dgm:pt>
    <dgm:pt modelId="{875DB544-286D-42C4-A75F-CE1D50188FED}" type="sibTrans" cxnId="{4C1E2F25-634E-4AC2-9E83-45EDA0B9791C}">
      <dgm:prSet/>
      <dgm:spPr/>
      <dgm:t>
        <a:bodyPr/>
        <a:lstStyle/>
        <a:p>
          <a:endParaRPr lang="en-US"/>
        </a:p>
      </dgm:t>
    </dgm:pt>
    <dgm:pt modelId="{57B9DA23-2CCE-4FE5-8F16-08CA5563C5BB}">
      <dgm:prSet phldrT="[Text]"/>
      <dgm:spPr/>
      <dgm:t>
        <a:bodyPr/>
        <a:lstStyle/>
        <a:p>
          <a:r>
            <a:rPr lang="en-US" dirty="0"/>
            <a:t>leaf</a:t>
          </a:r>
        </a:p>
      </dgm:t>
    </dgm:pt>
    <dgm:pt modelId="{7F164E20-CD33-4028-84D7-C2D0E22A6B7F}" type="parTrans" cxnId="{11BEC122-B1AE-4489-9D08-A1E66294324B}">
      <dgm:prSet/>
      <dgm:spPr/>
      <dgm:t>
        <a:bodyPr/>
        <a:lstStyle/>
        <a:p>
          <a:endParaRPr lang="en-US"/>
        </a:p>
      </dgm:t>
    </dgm:pt>
    <dgm:pt modelId="{2F218529-3B41-403B-9ED5-49464E020DCA}" type="sibTrans" cxnId="{11BEC122-B1AE-4489-9D08-A1E66294324B}">
      <dgm:prSet/>
      <dgm:spPr/>
      <dgm:t>
        <a:bodyPr/>
        <a:lstStyle/>
        <a:p>
          <a:endParaRPr lang="en-US"/>
        </a:p>
      </dgm:t>
    </dgm:pt>
    <dgm:pt modelId="{99BE4ED8-40D5-4E57-A88A-79C1ABCF0298}">
      <dgm:prSet phldrT="[Text]"/>
      <dgm:spPr/>
      <dgm:t>
        <a:bodyPr/>
        <a:lstStyle/>
        <a:p>
          <a:r>
            <a:rPr lang="en-US" dirty="0"/>
            <a:t>leaf</a:t>
          </a:r>
        </a:p>
      </dgm:t>
    </dgm:pt>
    <dgm:pt modelId="{1087DD46-776E-4947-916E-4875669994BD}" type="parTrans" cxnId="{94810C2E-AFDD-4F13-91E7-51B9B679F061}">
      <dgm:prSet/>
      <dgm:spPr/>
      <dgm:t>
        <a:bodyPr/>
        <a:lstStyle/>
        <a:p>
          <a:endParaRPr lang="en-US"/>
        </a:p>
      </dgm:t>
    </dgm:pt>
    <dgm:pt modelId="{DAA8DFB2-A00A-43BD-A5DC-2571B68F1365}" type="sibTrans" cxnId="{94810C2E-AFDD-4F13-91E7-51B9B679F061}">
      <dgm:prSet/>
      <dgm:spPr/>
      <dgm:t>
        <a:bodyPr/>
        <a:lstStyle/>
        <a:p>
          <a:endParaRPr lang="en-US"/>
        </a:p>
      </dgm:t>
    </dgm:pt>
    <dgm:pt modelId="{7CB437E1-E0DE-4587-94E8-73B03D15AF6B}">
      <dgm:prSet phldrT="[Text]"/>
      <dgm:spPr/>
      <dgm:t>
        <a:bodyPr/>
        <a:lstStyle/>
        <a:p>
          <a:r>
            <a:rPr lang="en-US" dirty="0"/>
            <a:t>child b</a:t>
          </a:r>
        </a:p>
      </dgm:t>
    </dgm:pt>
    <dgm:pt modelId="{3488F8FF-C37C-4541-B4D7-06E0BB08E6D1}" type="parTrans" cxnId="{177EA074-E6B5-49FB-91FA-7EFF3B10FA19}">
      <dgm:prSet/>
      <dgm:spPr/>
      <dgm:t>
        <a:bodyPr/>
        <a:lstStyle/>
        <a:p>
          <a:endParaRPr lang="en-US"/>
        </a:p>
      </dgm:t>
    </dgm:pt>
    <dgm:pt modelId="{6C4A4031-77ED-4FC4-96BB-993BE40544E2}" type="sibTrans" cxnId="{177EA074-E6B5-49FB-91FA-7EFF3B10FA19}">
      <dgm:prSet/>
      <dgm:spPr/>
      <dgm:t>
        <a:bodyPr/>
        <a:lstStyle/>
        <a:p>
          <a:endParaRPr lang="en-US"/>
        </a:p>
      </dgm:t>
    </dgm:pt>
    <dgm:pt modelId="{551821D0-D8F7-496A-BD18-B204D78E0CA7}">
      <dgm:prSet phldrT="[Text]"/>
      <dgm:spPr/>
      <dgm:t>
        <a:bodyPr/>
        <a:lstStyle/>
        <a:p>
          <a:r>
            <a:rPr lang="en-US" dirty="0"/>
            <a:t>leaf</a:t>
          </a:r>
        </a:p>
      </dgm:t>
    </dgm:pt>
    <dgm:pt modelId="{66B1C703-AD1C-43BF-8A6A-DD9ECEA51222}" type="parTrans" cxnId="{E4DB39DE-7144-4A16-8C3B-B32E447A34A8}">
      <dgm:prSet/>
      <dgm:spPr/>
      <dgm:t>
        <a:bodyPr/>
        <a:lstStyle/>
        <a:p>
          <a:endParaRPr lang="en-US"/>
        </a:p>
      </dgm:t>
    </dgm:pt>
    <dgm:pt modelId="{019900A4-C36C-4BF8-9A84-2A6D4D56EE2B}" type="sibTrans" cxnId="{E4DB39DE-7144-4A16-8C3B-B32E447A34A8}">
      <dgm:prSet/>
      <dgm:spPr/>
      <dgm:t>
        <a:bodyPr/>
        <a:lstStyle/>
        <a:p>
          <a:endParaRPr lang="en-US"/>
        </a:p>
      </dgm:t>
    </dgm:pt>
    <dgm:pt modelId="{2A71EF29-B28B-4220-8482-3229B5FC81DB}">
      <dgm:prSet phldrT="[Text]"/>
      <dgm:spPr/>
      <dgm:t>
        <a:bodyPr/>
        <a:lstStyle/>
        <a:p>
          <a:r>
            <a:rPr lang="en-US" dirty="0"/>
            <a:t>Level 0</a:t>
          </a:r>
        </a:p>
      </dgm:t>
    </dgm:pt>
    <dgm:pt modelId="{12F2A887-37EE-405C-B9F2-889449428F41}" type="parTrans" cxnId="{0F7EA604-5269-4A2F-B9E3-962FA118EC99}">
      <dgm:prSet/>
      <dgm:spPr/>
      <dgm:t>
        <a:bodyPr/>
        <a:lstStyle/>
        <a:p>
          <a:endParaRPr lang="en-US"/>
        </a:p>
      </dgm:t>
    </dgm:pt>
    <dgm:pt modelId="{84E904B5-BFD3-4A99-BB4E-DD24F8694A88}" type="sibTrans" cxnId="{0F7EA604-5269-4A2F-B9E3-962FA118EC99}">
      <dgm:prSet/>
      <dgm:spPr/>
      <dgm:t>
        <a:bodyPr/>
        <a:lstStyle/>
        <a:p>
          <a:endParaRPr lang="en-US"/>
        </a:p>
      </dgm:t>
    </dgm:pt>
    <dgm:pt modelId="{35F2B1AF-9055-44D4-B83C-E84E4F64D3E7}">
      <dgm:prSet phldrT="[Text]"/>
      <dgm:spPr/>
      <dgm:t>
        <a:bodyPr/>
        <a:lstStyle/>
        <a:p>
          <a:r>
            <a:rPr lang="en-US" dirty="0"/>
            <a:t>Level 1</a:t>
          </a:r>
        </a:p>
      </dgm:t>
    </dgm:pt>
    <dgm:pt modelId="{2842E585-2796-4760-9494-7F1924DAB1A5}" type="parTrans" cxnId="{BEC43BDF-9C23-4418-951C-B0D2C7C325F4}">
      <dgm:prSet/>
      <dgm:spPr/>
      <dgm:t>
        <a:bodyPr/>
        <a:lstStyle/>
        <a:p>
          <a:endParaRPr lang="en-US"/>
        </a:p>
      </dgm:t>
    </dgm:pt>
    <dgm:pt modelId="{9B26B096-D168-435C-A59D-80ACE472723C}" type="sibTrans" cxnId="{BEC43BDF-9C23-4418-951C-B0D2C7C325F4}">
      <dgm:prSet/>
      <dgm:spPr/>
      <dgm:t>
        <a:bodyPr/>
        <a:lstStyle/>
        <a:p>
          <a:endParaRPr lang="en-US"/>
        </a:p>
      </dgm:t>
    </dgm:pt>
    <dgm:pt modelId="{50CF1148-1721-4353-89E1-B72484A3F617}">
      <dgm:prSet phldrT="[Text]"/>
      <dgm:spPr/>
      <dgm:t>
        <a:bodyPr/>
        <a:lstStyle/>
        <a:p>
          <a:r>
            <a:rPr lang="en-US" dirty="0"/>
            <a:t>Level 2</a:t>
          </a:r>
        </a:p>
      </dgm:t>
    </dgm:pt>
    <dgm:pt modelId="{644DC614-3528-4E72-8C91-C3B2012496BD}" type="parTrans" cxnId="{FFA2A69C-E380-4EBF-AB48-75A3590C9F03}">
      <dgm:prSet/>
      <dgm:spPr/>
      <dgm:t>
        <a:bodyPr/>
        <a:lstStyle/>
        <a:p>
          <a:endParaRPr lang="en-US"/>
        </a:p>
      </dgm:t>
    </dgm:pt>
    <dgm:pt modelId="{15E2F546-6646-4695-91F6-D393FB12779A}" type="sibTrans" cxnId="{FFA2A69C-E380-4EBF-AB48-75A3590C9F03}">
      <dgm:prSet/>
      <dgm:spPr/>
      <dgm:t>
        <a:bodyPr/>
        <a:lstStyle/>
        <a:p>
          <a:endParaRPr lang="en-US"/>
        </a:p>
      </dgm:t>
    </dgm:pt>
    <dgm:pt modelId="{5D966DAF-53F1-4777-9002-29C5A336EA87}" type="pres">
      <dgm:prSet presAssocID="{9615AD3A-10E3-46F0-9AB9-7D48DC9F6089}" presName="mainComposite" presStyleCnt="0">
        <dgm:presLayoutVars>
          <dgm:chPref val="1"/>
          <dgm:dir/>
          <dgm:animOne val="branch"/>
          <dgm:animLvl val="lvl"/>
          <dgm:resizeHandles val="exact"/>
        </dgm:presLayoutVars>
      </dgm:prSet>
      <dgm:spPr/>
      <dgm:t>
        <a:bodyPr/>
        <a:lstStyle/>
        <a:p>
          <a:endParaRPr lang="de-DE"/>
        </a:p>
      </dgm:t>
    </dgm:pt>
    <dgm:pt modelId="{738E99A0-DE3F-44DD-91AA-D271C0243BFC}" type="pres">
      <dgm:prSet presAssocID="{9615AD3A-10E3-46F0-9AB9-7D48DC9F6089}" presName="hierFlow" presStyleCnt="0"/>
      <dgm:spPr/>
    </dgm:pt>
    <dgm:pt modelId="{C9783360-B3EA-4F09-8095-ED7B6AF7E2B4}" type="pres">
      <dgm:prSet presAssocID="{9615AD3A-10E3-46F0-9AB9-7D48DC9F6089}" presName="firstBuf" presStyleCnt="0"/>
      <dgm:spPr/>
    </dgm:pt>
    <dgm:pt modelId="{C550A29C-5170-4D3E-BA05-F077BBE2BA8B}" type="pres">
      <dgm:prSet presAssocID="{9615AD3A-10E3-46F0-9AB9-7D48DC9F6089}" presName="hierChild1" presStyleCnt="0">
        <dgm:presLayoutVars>
          <dgm:chPref val="1"/>
          <dgm:animOne val="branch"/>
          <dgm:animLvl val="lvl"/>
        </dgm:presLayoutVars>
      </dgm:prSet>
      <dgm:spPr/>
    </dgm:pt>
    <dgm:pt modelId="{A4157BCB-9BB5-459B-BFA0-3C579752FEFD}" type="pres">
      <dgm:prSet presAssocID="{03442568-EDA2-483C-A0F0-C0BC5D7ED6E1}" presName="Name14" presStyleCnt="0"/>
      <dgm:spPr/>
    </dgm:pt>
    <dgm:pt modelId="{AD5FAA02-AB38-470C-AD0E-A6DD9EC78D3B}" type="pres">
      <dgm:prSet presAssocID="{03442568-EDA2-483C-A0F0-C0BC5D7ED6E1}" presName="level1Shape" presStyleLbl="node0" presStyleIdx="0" presStyleCnt="1">
        <dgm:presLayoutVars>
          <dgm:chPref val="3"/>
        </dgm:presLayoutVars>
      </dgm:prSet>
      <dgm:spPr/>
      <dgm:t>
        <a:bodyPr/>
        <a:lstStyle/>
        <a:p>
          <a:endParaRPr lang="de-DE"/>
        </a:p>
      </dgm:t>
    </dgm:pt>
    <dgm:pt modelId="{EECDEDDE-8C34-4C5D-AEB7-3DEEF8D95885}" type="pres">
      <dgm:prSet presAssocID="{03442568-EDA2-483C-A0F0-C0BC5D7ED6E1}" presName="hierChild2" presStyleCnt="0"/>
      <dgm:spPr/>
    </dgm:pt>
    <dgm:pt modelId="{4729EB52-CF69-47E4-9AB0-3D0AC0DD77EF}" type="pres">
      <dgm:prSet presAssocID="{53ADBCA7-9AB4-4758-8797-9C526874353B}" presName="Name19" presStyleLbl="parChTrans1D2" presStyleIdx="0" presStyleCnt="2"/>
      <dgm:spPr/>
      <dgm:t>
        <a:bodyPr/>
        <a:lstStyle/>
        <a:p>
          <a:endParaRPr lang="de-DE"/>
        </a:p>
      </dgm:t>
    </dgm:pt>
    <dgm:pt modelId="{EAC79F63-F802-4C88-AD58-195723BFB671}" type="pres">
      <dgm:prSet presAssocID="{B86CC77F-E68B-4B80-9A9B-F8D0C35988F7}" presName="Name21" presStyleCnt="0"/>
      <dgm:spPr/>
    </dgm:pt>
    <dgm:pt modelId="{99031341-B1BA-42AD-8177-F03279FDE326}" type="pres">
      <dgm:prSet presAssocID="{B86CC77F-E68B-4B80-9A9B-F8D0C35988F7}" presName="level2Shape" presStyleLbl="node2" presStyleIdx="0" presStyleCnt="2"/>
      <dgm:spPr/>
      <dgm:t>
        <a:bodyPr/>
        <a:lstStyle/>
        <a:p>
          <a:endParaRPr lang="de-DE"/>
        </a:p>
      </dgm:t>
    </dgm:pt>
    <dgm:pt modelId="{D7BCACBF-2D78-4FF0-98DA-A9045E37BD96}" type="pres">
      <dgm:prSet presAssocID="{B86CC77F-E68B-4B80-9A9B-F8D0C35988F7}" presName="hierChild3" presStyleCnt="0"/>
      <dgm:spPr/>
    </dgm:pt>
    <dgm:pt modelId="{309543AD-A860-4C73-8A1D-5AC142368382}" type="pres">
      <dgm:prSet presAssocID="{7F164E20-CD33-4028-84D7-C2D0E22A6B7F}" presName="Name19" presStyleLbl="parChTrans1D3" presStyleIdx="0" presStyleCnt="3"/>
      <dgm:spPr/>
      <dgm:t>
        <a:bodyPr/>
        <a:lstStyle/>
        <a:p>
          <a:endParaRPr lang="de-DE"/>
        </a:p>
      </dgm:t>
    </dgm:pt>
    <dgm:pt modelId="{9E8040A1-4EB2-40C3-A9EA-55D75CC54D6C}" type="pres">
      <dgm:prSet presAssocID="{57B9DA23-2CCE-4FE5-8F16-08CA5563C5BB}" presName="Name21" presStyleCnt="0"/>
      <dgm:spPr/>
    </dgm:pt>
    <dgm:pt modelId="{D55CEEC2-742C-46BA-8BF9-9DDEC9689316}" type="pres">
      <dgm:prSet presAssocID="{57B9DA23-2CCE-4FE5-8F16-08CA5563C5BB}" presName="level2Shape" presStyleLbl="node3" presStyleIdx="0" presStyleCnt="3"/>
      <dgm:spPr/>
      <dgm:t>
        <a:bodyPr/>
        <a:lstStyle/>
        <a:p>
          <a:endParaRPr lang="de-DE"/>
        </a:p>
      </dgm:t>
    </dgm:pt>
    <dgm:pt modelId="{6E5C5EC8-E0CF-4F33-BA8E-687F384FCE49}" type="pres">
      <dgm:prSet presAssocID="{57B9DA23-2CCE-4FE5-8F16-08CA5563C5BB}" presName="hierChild3" presStyleCnt="0"/>
      <dgm:spPr/>
    </dgm:pt>
    <dgm:pt modelId="{6A458BBF-367D-4637-B254-A40EA8B07ACB}" type="pres">
      <dgm:prSet presAssocID="{1087DD46-776E-4947-916E-4875669994BD}" presName="Name19" presStyleLbl="parChTrans1D3" presStyleIdx="1" presStyleCnt="3"/>
      <dgm:spPr/>
      <dgm:t>
        <a:bodyPr/>
        <a:lstStyle/>
        <a:p>
          <a:endParaRPr lang="de-DE"/>
        </a:p>
      </dgm:t>
    </dgm:pt>
    <dgm:pt modelId="{CF7905F5-2EC2-4F94-A1AE-D41330EF6A79}" type="pres">
      <dgm:prSet presAssocID="{99BE4ED8-40D5-4E57-A88A-79C1ABCF0298}" presName="Name21" presStyleCnt="0"/>
      <dgm:spPr/>
    </dgm:pt>
    <dgm:pt modelId="{5A08D3A8-B83B-46EB-820C-8B696EB5D539}" type="pres">
      <dgm:prSet presAssocID="{99BE4ED8-40D5-4E57-A88A-79C1ABCF0298}" presName="level2Shape" presStyleLbl="node3" presStyleIdx="1" presStyleCnt="3"/>
      <dgm:spPr/>
      <dgm:t>
        <a:bodyPr/>
        <a:lstStyle/>
        <a:p>
          <a:endParaRPr lang="de-DE"/>
        </a:p>
      </dgm:t>
    </dgm:pt>
    <dgm:pt modelId="{A3558415-0649-4BCC-BBF1-3646FE732A87}" type="pres">
      <dgm:prSet presAssocID="{99BE4ED8-40D5-4E57-A88A-79C1ABCF0298}" presName="hierChild3" presStyleCnt="0"/>
      <dgm:spPr/>
    </dgm:pt>
    <dgm:pt modelId="{DF58C3B8-1D1D-4F82-B08D-088B02212137}" type="pres">
      <dgm:prSet presAssocID="{3488F8FF-C37C-4541-B4D7-06E0BB08E6D1}" presName="Name19" presStyleLbl="parChTrans1D2" presStyleIdx="1" presStyleCnt="2"/>
      <dgm:spPr/>
      <dgm:t>
        <a:bodyPr/>
        <a:lstStyle/>
        <a:p>
          <a:endParaRPr lang="de-DE"/>
        </a:p>
      </dgm:t>
    </dgm:pt>
    <dgm:pt modelId="{6D310476-05F0-4A77-B1AE-145D71F81F3A}" type="pres">
      <dgm:prSet presAssocID="{7CB437E1-E0DE-4587-94E8-73B03D15AF6B}" presName="Name21" presStyleCnt="0"/>
      <dgm:spPr/>
    </dgm:pt>
    <dgm:pt modelId="{C1C3926F-A819-4CDC-AF95-A9BE31D8FD1C}" type="pres">
      <dgm:prSet presAssocID="{7CB437E1-E0DE-4587-94E8-73B03D15AF6B}" presName="level2Shape" presStyleLbl="node2" presStyleIdx="1" presStyleCnt="2"/>
      <dgm:spPr/>
      <dgm:t>
        <a:bodyPr/>
        <a:lstStyle/>
        <a:p>
          <a:endParaRPr lang="de-DE"/>
        </a:p>
      </dgm:t>
    </dgm:pt>
    <dgm:pt modelId="{CAB21900-A7A0-4B06-A344-8C24B7818DE7}" type="pres">
      <dgm:prSet presAssocID="{7CB437E1-E0DE-4587-94E8-73B03D15AF6B}" presName="hierChild3" presStyleCnt="0"/>
      <dgm:spPr/>
    </dgm:pt>
    <dgm:pt modelId="{6701A985-F6B0-4F18-B34D-822F8688FEFA}" type="pres">
      <dgm:prSet presAssocID="{66B1C703-AD1C-43BF-8A6A-DD9ECEA51222}" presName="Name19" presStyleLbl="parChTrans1D3" presStyleIdx="2" presStyleCnt="3"/>
      <dgm:spPr/>
      <dgm:t>
        <a:bodyPr/>
        <a:lstStyle/>
        <a:p>
          <a:endParaRPr lang="de-DE"/>
        </a:p>
      </dgm:t>
    </dgm:pt>
    <dgm:pt modelId="{2D3D6DE2-399A-4CFD-9E60-764E78A4F49D}" type="pres">
      <dgm:prSet presAssocID="{551821D0-D8F7-496A-BD18-B204D78E0CA7}" presName="Name21" presStyleCnt="0"/>
      <dgm:spPr/>
    </dgm:pt>
    <dgm:pt modelId="{992CA517-7AE6-495F-8919-32EB799FD541}" type="pres">
      <dgm:prSet presAssocID="{551821D0-D8F7-496A-BD18-B204D78E0CA7}" presName="level2Shape" presStyleLbl="node3" presStyleIdx="2" presStyleCnt="3"/>
      <dgm:spPr/>
      <dgm:t>
        <a:bodyPr/>
        <a:lstStyle/>
        <a:p>
          <a:endParaRPr lang="de-DE"/>
        </a:p>
      </dgm:t>
    </dgm:pt>
    <dgm:pt modelId="{B2EB1945-BBF4-4D7E-92A7-CAE33489467C}" type="pres">
      <dgm:prSet presAssocID="{551821D0-D8F7-496A-BD18-B204D78E0CA7}" presName="hierChild3" presStyleCnt="0"/>
      <dgm:spPr/>
    </dgm:pt>
    <dgm:pt modelId="{68913530-423C-4D0F-B203-26CE8770CF7F}" type="pres">
      <dgm:prSet presAssocID="{9615AD3A-10E3-46F0-9AB9-7D48DC9F6089}" presName="bgShapesFlow" presStyleCnt="0"/>
      <dgm:spPr/>
    </dgm:pt>
    <dgm:pt modelId="{C681727E-456B-4441-BEBC-6DD9E1DC1F2C}" type="pres">
      <dgm:prSet presAssocID="{2A71EF29-B28B-4220-8482-3229B5FC81DB}" presName="rectComp" presStyleCnt="0"/>
      <dgm:spPr/>
    </dgm:pt>
    <dgm:pt modelId="{867D6318-A1E3-4B74-8C7A-A493EF6CE2AD}" type="pres">
      <dgm:prSet presAssocID="{2A71EF29-B28B-4220-8482-3229B5FC81DB}" presName="bgRect" presStyleLbl="bgShp" presStyleIdx="0" presStyleCnt="3"/>
      <dgm:spPr/>
      <dgm:t>
        <a:bodyPr/>
        <a:lstStyle/>
        <a:p>
          <a:endParaRPr lang="de-DE"/>
        </a:p>
      </dgm:t>
    </dgm:pt>
    <dgm:pt modelId="{211C0481-3BD1-4FE0-89CC-20411C0ACB85}" type="pres">
      <dgm:prSet presAssocID="{2A71EF29-B28B-4220-8482-3229B5FC81DB}" presName="bgRectTx" presStyleLbl="bgShp" presStyleIdx="0" presStyleCnt="3">
        <dgm:presLayoutVars>
          <dgm:bulletEnabled val="1"/>
        </dgm:presLayoutVars>
      </dgm:prSet>
      <dgm:spPr/>
      <dgm:t>
        <a:bodyPr/>
        <a:lstStyle/>
        <a:p>
          <a:endParaRPr lang="de-DE"/>
        </a:p>
      </dgm:t>
    </dgm:pt>
    <dgm:pt modelId="{045F853A-0741-4957-BC18-D745F07D959D}" type="pres">
      <dgm:prSet presAssocID="{2A71EF29-B28B-4220-8482-3229B5FC81DB}" presName="spComp" presStyleCnt="0"/>
      <dgm:spPr/>
    </dgm:pt>
    <dgm:pt modelId="{6D738BB2-8233-4EF5-B302-87D34A0A83CF}" type="pres">
      <dgm:prSet presAssocID="{2A71EF29-B28B-4220-8482-3229B5FC81DB}" presName="vSp" presStyleCnt="0"/>
      <dgm:spPr/>
    </dgm:pt>
    <dgm:pt modelId="{A41DCC2F-BFAC-468A-9D96-498D78ED502E}" type="pres">
      <dgm:prSet presAssocID="{35F2B1AF-9055-44D4-B83C-E84E4F64D3E7}" presName="rectComp" presStyleCnt="0"/>
      <dgm:spPr/>
    </dgm:pt>
    <dgm:pt modelId="{6D4B2DAA-6DF0-442A-9EFE-2F4B39963E2B}" type="pres">
      <dgm:prSet presAssocID="{35F2B1AF-9055-44D4-B83C-E84E4F64D3E7}" presName="bgRect" presStyleLbl="bgShp" presStyleIdx="1" presStyleCnt="3"/>
      <dgm:spPr/>
      <dgm:t>
        <a:bodyPr/>
        <a:lstStyle/>
        <a:p>
          <a:endParaRPr lang="de-DE"/>
        </a:p>
      </dgm:t>
    </dgm:pt>
    <dgm:pt modelId="{1698E0C4-21AF-4F38-A31F-CF91A91D2938}" type="pres">
      <dgm:prSet presAssocID="{35F2B1AF-9055-44D4-B83C-E84E4F64D3E7}" presName="bgRectTx" presStyleLbl="bgShp" presStyleIdx="1" presStyleCnt="3">
        <dgm:presLayoutVars>
          <dgm:bulletEnabled val="1"/>
        </dgm:presLayoutVars>
      </dgm:prSet>
      <dgm:spPr/>
      <dgm:t>
        <a:bodyPr/>
        <a:lstStyle/>
        <a:p>
          <a:endParaRPr lang="de-DE"/>
        </a:p>
      </dgm:t>
    </dgm:pt>
    <dgm:pt modelId="{18339B0D-4C58-47D5-8F41-F2B240A0E229}" type="pres">
      <dgm:prSet presAssocID="{35F2B1AF-9055-44D4-B83C-E84E4F64D3E7}" presName="spComp" presStyleCnt="0"/>
      <dgm:spPr/>
    </dgm:pt>
    <dgm:pt modelId="{623EE688-C81E-4F19-AE03-1A98C793C130}" type="pres">
      <dgm:prSet presAssocID="{35F2B1AF-9055-44D4-B83C-E84E4F64D3E7}" presName="vSp" presStyleCnt="0"/>
      <dgm:spPr/>
    </dgm:pt>
    <dgm:pt modelId="{32380D00-BF8B-44BC-8198-CA33BBCDEBA5}" type="pres">
      <dgm:prSet presAssocID="{50CF1148-1721-4353-89E1-B72484A3F617}" presName="rectComp" presStyleCnt="0"/>
      <dgm:spPr/>
    </dgm:pt>
    <dgm:pt modelId="{9468AC5B-8340-40D0-A6B2-7E8EBA5F2509}" type="pres">
      <dgm:prSet presAssocID="{50CF1148-1721-4353-89E1-B72484A3F617}" presName="bgRect" presStyleLbl="bgShp" presStyleIdx="2" presStyleCnt="3"/>
      <dgm:spPr/>
      <dgm:t>
        <a:bodyPr/>
        <a:lstStyle/>
        <a:p>
          <a:endParaRPr lang="de-DE"/>
        </a:p>
      </dgm:t>
    </dgm:pt>
    <dgm:pt modelId="{5AC50E21-4807-41B6-B676-AFDFC6BCF5B3}" type="pres">
      <dgm:prSet presAssocID="{50CF1148-1721-4353-89E1-B72484A3F617}" presName="bgRectTx" presStyleLbl="bgShp" presStyleIdx="2" presStyleCnt="3">
        <dgm:presLayoutVars>
          <dgm:bulletEnabled val="1"/>
        </dgm:presLayoutVars>
      </dgm:prSet>
      <dgm:spPr/>
      <dgm:t>
        <a:bodyPr/>
        <a:lstStyle/>
        <a:p>
          <a:endParaRPr lang="de-DE"/>
        </a:p>
      </dgm:t>
    </dgm:pt>
  </dgm:ptLst>
  <dgm:cxnLst>
    <dgm:cxn modelId="{6BE3B4DF-89F4-49DC-9AD3-8A47907959B4}" type="presOf" srcId="{57B9DA23-2CCE-4FE5-8F16-08CA5563C5BB}" destId="{D55CEEC2-742C-46BA-8BF9-9DDEC9689316}" srcOrd="0" destOrd="0" presId="urn:microsoft.com/office/officeart/2005/8/layout/hierarchy6"/>
    <dgm:cxn modelId="{A70CDD57-0FC5-4088-94F3-40EE2493AC47}" type="presOf" srcId="{551821D0-D8F7-496A-BD18-B204D78E0CA7}" destId="{992CA517-7AE6-495F-8919-32EB799FD541}" srcOrd="0" destOrd="0" presId="urn:microsoft.com/office/officeart/2005/8/layout/hierarchy6"/>
    <dgm:cxn modelId="{17DD9260-59D6-43AB-9F94-008698268D16}" srcId="{9615AD3A-10E3-46F0-9AB9-7D48DC9F6089}" destId="{03442568-EDA2-483C-A0F0-C0BC5D7ED6E1}" srcOrd="0" destOrd="0" parTransId="{3E4DB50D-D54C-4D71-A311-1789E7B8FD36}" sibTransId="{EE818FAD-6961-4328-9FAB-38861F42830B}"/>
    <dgm:cxn modelId="{C9514068-AA8A-4F06-A898-EF7C01B5F100}" type="presOf" srcId="{1087DD46-776E-4947-916E-4875669994BD}" destId="{6A458BBF-367D-4637-B254-A40EA8B07ACB}" srcOrd="0" destOrd="0" presId="urn:microsoft.com/office/officeart/2005/8/layout/hierarchy6"/>
    <dgm:cxn modelId="{7452D6AA-C5FB-4262-B66E-1D3A5C8551E6}" type="presOf" srcId="{35F2B1AF-9055-44D4-B83C-E84E4F64D3E7}" destId="{1698E0C4-21AF-4F38-A31F-CF91A91D2938}" srcOrd="1" destOrd="0" presId="urn:microsoft.com/office/officeart/2005/8/layout/hierarchy6"/>
    <dgm:cxn modelId="{07BAFF5A-0BE9-4975-9205-E1F91D3D964A}" type="presOf" srcId="{66B1C703-AD1C-43BF-8A6A-DD9ECEA51222}" destId="{6701A985-F6B0-4F18-B34D-822F8688FEFA}" srcOrd="0" destOrd="0" presId="urn:microsoft.com/office/officeart/2005/8/layout/hierarchy6"/>
    <dgm:cxn modelId="{FFA2A69C-E380-4EBF-AB48-75A3590C9F03}" srcId="{9615AD3A-10E3-46F0-9AB9-7D48DC9F6089}" destId="{50CF1148-1721-4353-89E1-B72484A3F617}" srcOrd="3" destOrd="0" parTransId="{644DC614-3528-4E72-8C91-C3B2012496BD}" sibTransId="{15E2F546-6646-4695-91F6-D393FB12779A}"/>
    <dgm:cxn modelId="{FC1B83E0-7169-441A-B2FB-8A7E0CEE1C56}" type="presOf" srcId="{3488F8FF-C37C-4541-B4D7-06E0BB08E6D1}" destId="{DF58C3B8-1D1D-4F82-B08D-088B02212137}" srcOrd="0" destOrd="0" presId="urn:microsoft.com/office/officeart/2005/8/layout/hierarchy6"/>
    <dgm:cxn modelId="{022874AA-C02C-4EBF-86AF-7719E7819DED}" type="presOf" srcId="{7CB437E1-E0DE-4587-94E8-73B03D15AF6B}" destId="{C1C3926F-A819-4CDC-AF95-A9BE31D8FD1C}" srcOrd="0" destOrd="0" presId="urn:microsoft.com/office/officeart/2005/8/layout/hierarchy6"/>
    <dgm:cxn modelId="{14E3C891-7403-40CA-ACB7-0D73D006E3A6}" type="presOf" srcId="{2A71EF29-B28B-4220-8482-3229B5FC81DB}" destId="{211C0481-3BD1-4FE0-89CC-20411C0ACB85}" srcOrd="1" destOrd="0" presId="urn:microsoft.com/office/officeart/2005/8/layout/hierarchy6"/>
    <dgm:cxn modelId="{11BEC122-B1AE-4489-9D08-A1E66294324B}" srcId="{B86CC77F-E68B-4B80-9A9B-F8D0C35988F7}" destId="{57B9DA23-2CCE-4FE5-8F16-08CA5563C5BB}" srcOrd="0" destOrd="0" parTransId="{7F164E20-CD33-4028-84D7-C2D0E22A6B7F}" sibTransId="{2F218529-3B41-403B-9ED5-49464E020DCA}"/>
    <dgm:cxn modelId="{B6ED8F1F-C3B3-4435-9F97-6AB53BF03B39}" type="presOf" srcId="{2A71EF29-B28B-4220-8482-3229B5FC81DB}" destId="{867D6318-A1E3-4B74-8C7A-A493EF6CE2AD}" srcOrd="0" destOrd="0" presId="urn:microsoft.com/office/officeart/2005/8/layout/hierarchy6"/>
    <dgm:cxn modelId="{BB9E0A5A-BC1D-4F99-ABFA-666E1A758086}" type="presOf" srcId="{50CF1148-1721-4353-89E1-B72484A3F617}" destId="{9468AC5B-8340-40D0-A6B2-7E8EBA5F2509}" srcOrd="0" destOrd="0" presId="urn:microsoft.com/office/officeart/2005/8/layout/hierarchy6"/>
    <dgm:cxn modelId="{A87102BD-EBFE-43C6-9CB6-3FB51AADB029}" type="presOf" srcId="{9615AD3A-10E3-46F0-9AB9-7D48DC9F6089}" destId="{5D966DAF-53F1-4777-9002-29C5A336EA87}" srcOrd="0" destOrd="0" presId="urn:microsoft.com/office/officeart/2005/8/layout/hierarchy6"/>
    <dgm:cxn modelId="{177EA074-E6B5-49FB-91FA-7EFF3B10FA19}" srcId="{03442568-EDA2-483C-A0F0-C0BC5D7ED6E1}" destId="{7CB437E1-E0DE-4587-94E8-73B03D15AF6B}" srcOrd="1" destOrd="0" parTransId="{3488F8FF-C37C-4541-B4D7-06E0BB08E6D1}" sibTransId="{6C4A4031-77ED-4FC4-96BB-993BE40544E2}"/>
    <dgm:cxn modelId="{0F7EA604-5269-4A2F-B9E3-962FA118EC99}" srcId="{9615AD3A-10E3-46F0-9AB9-7D48DC9F6089}" destId="{2A71EF29-B28B-4220-8482-3229B5FC81DB}" srcOrd="1" destOrd="0" parTransId="{12F2A887-37EE-405C-B9F2-889449428F41}" sibTransId="{84E904B5-BFD3-4A99-BB4E-DD24F8694A88}"/>
    <dgm:cxn modelId="{4C1E2F25-634E-4AC2-9E83-45EDA0B9791C}" srcId="{03442568-EDA2-483C-A0F0-C0BC5D7ED6E1}" destId="{B86CC77F-E68B-4B80-9A9B-F8D0C35988F7}" srcOrd="0" destOrd="0" parTransId="{53ADBCA7-9AB4-4758-8797-9C526874353B}" sibTransId="{875DB544-286D-42C4-A75F-CE1D50188FED}"/>
    <dgm:cxn modelId="{BEC43BDF-9C23-4418-951C-B0D2C7C325F4}" srcId="{9615AD3A-10E3-46F0-9AB9-7D48DC9F6089}" destId="{35F2B1AF-9055-44D4-B83C-E84E4F64D3E7}" srcOrd="2" destOrd="0" parTransId="{2842E585-2796-4760-9494-7F1924DAB1A5}" sibTransId="{9B26B096-D168-435C-A59D-80ACE472723C}"/>
    <dgm:cxn modelId="{E4DB39DE-7144-4A16-8C3B-B32E447A34A8}" srcId="{7CB437E1-E0DE-4587-94E8-73B03D15AF6B}" destId="{551821D0-D8F7-496A-BD18-B204D78E0CA7}" srcOrd="0" destOrd="0" parTransId="{66B1C703-AD1C-43BF-8A6A-DD9ECEA51222}" sibTransId="{019900A4-C36C-4BF8-9A84-2A6D4D56EE2B}"/>
    <dgm:cxn modelId="{B5899A83-DD8D-40EF-9226-8A44C399E5AA}" type="presOf" srcId="{99BE4ED8-40D5-4E57-A88A-79C1ABCF0298}" destId="{5A08D3A8-B83B-46EB-820C-8B696EB5D539}" srcOrd="0" destOrd="0" presId="urn:microsoft.com/office/officeart/2005/8/layout/hierarchy6"/>
    <dgm:cxn modelId="{94810C2E-AFDD-4F13-91E7-51B9B679F061}" srcId="{B86CC77F-E68B-4B80-9A9B-F8D0C35988F7}" destId="{99BE4ED8-40D5-4E57-A88A-79C1ABCF0298}" srcOrd="1" destOrd="0" parTransId="{1087DD46-776E-4947-916E-4875669994BD}" sibTransId="{DAA8DFB2-A00A-43BD-A5DC-2571B68F1365}"/>
    <dgm:cxn modelId="{06661889-8E42-431A-8C13-052489BBBCBA}" type="presOf" srcId="{50CF1148-1721-4353-89E1-B72484A3F617}" destId="{5AC50E21-4807-41B6-B676-AFDFC6BCF5B3}" srcOrd="1" destOrd="0" presId="urn:microsoft.com/office/officeart/2005/8/layout/hierarchy6"/>
    <dgm:cxn modelId="{2D8FA282-E22A-4A50-A2A8-80B24912A538}" type="presOf" srcId="{03442568-EDA2-483C-A0F0-C0BC5D7ED6E1}" destId="{AD5FAA02-AB38-470C-AD0E-A6DD9EC78D3B}" srcOrd="0" destOrd="0" presId="urn:microsoft.com/office/officeart/2005/8/layout/hierarchy6"/>
    <dgm:cxn modelId="{A73F9287-0A8F-4E72-849B-3DBFF2A8FB9A}" type="presOf" srcId="{53ADBCA7-9AB4-4758-8797-9C526874353B}" destId="{4729EB52-CF69-47E4-9AB0-3D0AC0DD77EF}" srcOrd="0" destOrd="0" presId="urn:microsoft.com/office/officeart/2005/8/layout/hierarchy6"/>
    <dgm:cxn modelId="{FD293DD4-7130-47C2-8C0C-B3DDFA40A65B}" type="presOf" srcId="{7F164E20-CD33-4028-84D7-C2D0E22A6B7F}" destId="{309543AD-A860-4C73-8A1D-5AC142368382}" srcOrd="0" destOrd="0" presId="urn:microsoft.com/office/officeart/2005/8/layout/hierarchy6"/>
    <dgm:cxn modelId="{9504E4EA-215A-402B-B416-E3D962C0FD52}" type="presOf" srcId="{B86CC77F-E68B-4B80-9A9B-F8D0C35988F7}" destId="{99031341-B1BA-42AD-8177-F03279FDE326}" srcOrd="0" destOrd="0" presId="urn:microsoft.com/office/officeart/2005/8/layout/hierarchy6"/>
    <dgm:cxn modelId="{E638CD4E-5CB2-411D-9ED6-6350ECF354D5}" type="presOf" srcId="{35F2B1AF-9055-44D4-B83C-E84E4F64D3E7}" destId="{6D4B2DAA-6DF0-442A-9EFE-2F4B39963E2B}" srcOrd="0" destOrd="0" presId="urn:microsoft.com/office/officeart/2005/8/layout/hierarchy6"/>
    <dgm:cxn modelId="{2DB936F9-F94B-48F3-BB8A-A63A1B6A7B76}" type="presParOf" srcId="{5D966DAF-53F1-4777-9002-29C5A336EA87}" destId="{738E99A0-DE3F-44DD-91AA-D271C0243BFC}" srcOrd="0" destOrd="0" presId="urn:microsoft.com/office/officeart/2005/8/layout/hierarchy6"/>
    <dgm:cxn modelId="{45854B3D-A849-4822-81FF-833B3567349E}" type="presParOf" srcId="{738E99A0-DE3F-44DD-91AA-D271C0243BFC}" destId="{C9783360-B3EA-4F09-8095-ED7B6AF7E2B4}" srcOrd="0" destOrd="0" presId="urn:microsoft.com/office/officeart/2005/8/layout/hierarchy6"/>
    <dgm:cxn modelId="{9C768F68-D8B2-4F0A-BC00-3964C3875A7A}" type="presParOf" srcId="{738E99A0-DE3F-44DD-91AA-D271C0243BFC}" destId="{C550A29C-5170-4D3E-BA05-F077BBE2BA8B}" srcOrd="1" destOrd="0" presId="urn:microsoft.com/office/officeart/2005/8/layout/hierarchy6"/>
    <dgm:cxn modelId="{5C97A706-4D03-4A5D-8269-3A89EF9F4365}" type="presParOf" srcId="{C550A29C-5170-4D3E-BA05-F077BBE2BA8B}" destId="{A4157BCB-9BB5-459B-BFA0-3C579752FEFD}" srcOrd="0" destOrd="0" presId="urn:microsoft.com/office/officeart/2005/8/layout/hierarchy6"/>
    <dgm:cxn modelId="{281E2588-B424-4702-9F4B-ECAD309C0642}" type="presParOf" srcId="{A4157BCB-9BB5-459B-BFA0-3C579752FEFD}" destId="{AD5FAA02-AB38-470C-AD0E-A6DD9EC78D3B}" srcOrd="0" destOrd="0" presId="urn:microsoft.com/office/officeart/2005/8/layout/hierarchy6"/>
    <dgm:cxn modelId="{966DA61E-11BC-44E2-812E-12BCD289D2DA}" type="presParOf" srcId="{A4157BCB-9BB5-459B-BFA0-3C579752FEFD}" destId="{EECDEDDE-8C34-4C5D-AEB7-3DEEF8D95885}" srcOrd="1" destOrd="0" presId="urn:microsoft.com/office/officeart/2005/8/layout/hierarchy6"/>
    <dgm:cxn modelId="{5ED0D043-1DAA-41BB-AC48-3C32F9F2D6D9}" type="presParOf" srcId="{EECDEDDE-8C34-4C5D-AEB7-3DEEF8D95885}" destId="{4729EB52-CF69-47E4-9AB0-3D0AC0DD77EF}" srcOrd="0" destOrd="0" presId="urn:microsoft.com/office/officeart/2005/8/layout/hierarchy6"/>
    <dgm:cxn modelId="{C675639C-F1C0-473D-8854-B93228A124E0}" type="presParOf" srcId="{EECDEDDE-8C34-4C5D-AEB7-3DEEF8D95885}" destId="{EAC79F63-F802-4C88-AD58-195723BFB671}" srcOrd="1" destOrd="0" presId="urn:microsoft.com/office/officeart/2005/8/layout/hierarchy6"/>
    <dgm:cxn modelId="{CD7FC24A-566B-4638-9039-21440C2404DF}" type="presParOf" srcId="{EAC79F63-F802-4C88-AD58-195723BFB671}" destId="{99031341-B1BA-42AD-8177-F03279FDE326}" srcOrd="0" destOrd="0" presId="urn:microsoft.com/office/officeart/2005/8/layout/hierarchy6"/>
    <dgm:cxn modelId="{0EC0EB4F-23C0-48EE-BF4C-D2C17A0BE730}" type="presParOf" srcId="{EAC79F63-F802-4C88-AD58-195723BFB671}" destId="{D7BCACBF-2D78-4FF0-98DA-A9045E37BD96}" srcOrd="1" destOrd="0" presId="urn:microsoft.com/office/officeart/2005/8/layout/hierarchy6"/>
    <dgm:cxn modelId="{8E6D31A7-D7B3-4152-9829-B1CF7D501374}" type="presParOf" srcId="{D7BCACBF-2D78-4FF0-98DA-A9045E37BD96}" destId="{309543AD-A860-4C73-8A1D-5AC142368382}" srcOrd="0" destOrd="0" presId="urn:microsoft.com/office/officeart/2005/8/layout/hierarchy6"/>
    <dgm:cxn modelId="{3C003539-95FA-4B2A-9C27-1711F3257BA7}" type="presParOf" srcId="{D7BCACBF-2D78-4FF0-98DA-A9045E37BD96}" destId="{9E8040A1-4EB2-40C3-A9EA-55D75CC54D6C}" srcOrd="1" destOrd="0" presId="urn:microsoft.com/office/officeart/2005/8/layout/hierarchy6"/>
    <dgm:cxn modelId="{BE328506-03AE-4FE4-A640-1687A9C9259C}" type="presParOf" srcId="{9E8040A1-4EB2-40C3-A9EA-55D75CC54D6C}" destId="{D55CEEC2-742C-46BA-8BF9-9DDEC9689316}" srcOrd="0" destOrd="0" presId="urn:microsoft.com/office/officeart/2005/8/layout/hierarchy6"/>
    <dgm:cxn modelId="{9DFD8B69-0C8B-43E4-A399-3D08F322DDFE}" type="presParOf" srcId="{9E8040A1-4EB2-40C3-A9EA-55D75CC54D6C}" destId="{6E5C5EC8-E0CF-4F33-BA8E-687F384FCE49}" srcOrd="1" destOrd="0" presId="urn:microsoft.com/office/officeart/2005/8/layout/hierarchy6"/>
    <dgm:cxn modelId="{E5945162-6B9F-438F-A25C-DDEF48F3F31D}" type="presParOf" srcId="{D7BCACBF-2D78-4FF0-98DA-A9045E37BD96}" destId="{6A458BBF-367D-4637-B254-A40EA8B07ACB}" srcOrd="2" destOrd="0" presId="urn:microsoft.com/office/officeart/2005/8/layout/hierarchy6"/>
    <dgm:cxn modelId="{4A36EB6D-74A8-41D5-9BF1-6E7320A3348A}" type="presParOf" srcId="{D7BCACBF-2D78-4FF0-98DA-A9045E37BD96}" destId="{CF7905F5-2EC2-4F94-A1AE-D41330EF6A79}" srcOrd="3" destOrd="0" presId="urn:microsoft.com/office/officeart/2005/8/layout/hierarchy6"/>
    <dgm:cxn modelId="{9A49D322-61AD-49BC-86E0-29472FFE095B}" type="presParOf" srcId="{CF7905F5-2EC2-4F94-A1AE-D41330EF6A79}" destId="{5A08D3A8-B83B-46EB-820C-8B696EB5D539}" srcOrd="0" destOrd="0" presId="urn:microsoft.com/office/officeart/2005/8/layout/hierarchy6"/>
    <dgm:cxn modelId="{F7F57C8E-F243-42CD-A4A9-DF0F2A84B4CD}" type="presParOf" srcId="{CF7905F5-2EC2-4F94-A1AE-D41330EF6A79}" destId="{A3558415-0649-4BCC-BBF1-3646FE732A87}" srcOrd="1" destOrd="0" presId="urn:microsoft.com/office/officeart/2005/8/layout/hierarchy6"/>
    <dgm:cxn modelId="{4E428D14-DEF9-437C-97B6-BFB7D1FDDD4A}" type="presParOf" srcId="{EECDEDDE-8C34-4C5D-AEB7-3DEEF8D95885}" destId="{DF58C3B8-1D1D-4F82-B08D-088B02212137}" srcOrd="2" destOrd="0" presId="urn:microsoft.com/office/officeart/2005/8/layout/hierarchy6"/>
    <dgm:cxn modelId="{737E7DDF-8F7C-444B-B451-020575EE3393}" type="presParOf" srcId="{EECDEDDE-8C34-4C5D-AEB7-3DEEF8D95885}" destId="{6D310476-05F0-4A77-B1AE-145D71F81F3A}" srcOrd="3" destOrd="0" presId="urn:microsoft.com/office/officeart/2005/8/layout/hierarchy6"/>
    <dgm:cxn modelId="{169E1CD3-939B-4EEF-BF6E-520B370D12A4}" type="presParOf" srcId="{6D310476-05F0-4A77-B1AE-145D71F81F3A}" destId="{C1C3926F-A819-4CDC-AF95-A9BE31D8FD1C}" srcOrd="0" destOrd="0" presId="urn:microsoft.com/office/officeart/2005/8/layout/hierarchy6"/>
    <dgm:cxn modelId="{FBACC7D3-9026-4BD4-B804-507C8DE3E570}" type="presParOf" srcId="{6D310476-05F0-4A77-B1AE-145D71F81F3A}" destId="{CAB21900-A7A0-4B06-A344-8C24B7818DE7}" srcOrd="1" destOrd="0" presId="urn:microsoft.com/office/officeart/2005/8/layout/hierarchy6"/>
    <dgm:cxn modelId="{67F195F7-2BB9-4DDA-92E6-C585A533B5FB}" type="presParOf" srcId="{CAB21900-A7A0-4B06-A344-8C24B7818DE7}" destId="{6701A985-F6B0-4F18-B34D-822F8688FEFA}" srcOrd="0" destOrd="0" presId="urn:microsoft.com/office/officeart/2005/8/layout/hierarchy6"/>
    <dgm:cxn modelId="{4F1749C7-2A5C-4A0D-BDFC-EDB7E91247D0}" type="presParOf" srcId="{CAB21900-A7A0-4B06-A344-8C24B7818DE7}" destId="{2D3D6DE2-399A-4CFD-9E60-764E78A4F49D}" srcOrd="1" destOrd="0" presId="urn:microsoft.com/office/officeart/2005/8/layout/hierarchy6"/>
    <dgm:cxn modelId="{240B7E57-B238-4F53-A569-8F75A0AFFD17}" type="presParOf" srcId="{2D3D6DE2-399A-4CFD-9E60-764E78A4F49D}" destId="{992CA517-7AE6-495F-8919-32EB799FD541}" srcOrd="0" destOrd="0" presId="urn:microsoft.com/office/officeart/2005/8/layout/hierarchy6"/>
    <dgm:cxn modelId="{8FDF55CC-9C9D-4E4A-B9E1-CABE1EC3BD42}" type="presParOf" srcId="{2D3D6DE2-399A-4CFD-9E60-764E78A4F49D}" destId="{B2EB1945-BBF4-4D7E-92A7-CAE33489467C}" srcOrd="1" destOrd="0" presId="urn:microsoft.com/office/officeart/2005/8/layout/hierarchy6"/>
    <dgm:cxn modelId="{3025BD03-6B98-443C-A33E-0A150ECB08D8}" type="presParOf" srcId="{5D966DAF-53F1-4777-9002-29C5A336EA87}" destId="{68913530-423C-4D0F-B203-26CE8770CF7F}" srcOrd="1" destOrd="0" presId="urn:microsoft.com/office/officeart/2005/8/layout/hierarchy6"/>
    <dgm:cxn modelId="{C3473D66-02C8-40DA-9C45-845A03FEBBA6}" type="presParOf" srcId="{68913530-423C-4D0F-B203-26CE8770CF7F}" destId="{C681727E-456B-4441-BEBC-6DD9E1DC1F2C}" srcOrd="0" destOrd="0" presId="urn:microsoft.com/office/officeart/2005/8/layout/hierarchy6"/>
    <dgm:cxn modelId="{DEFECF7D-8376-4CBB-87A7-96FE57BE2C1F}" type="presParOf" srcId="{C681727E-456B-4441-BEBC-6DD9E1DC1F2C}" destId="{867D6318-A1E3-4B74-8C7A-A493EF6CE2AD}" srcOrd="0" destOrd="0" presId="urn:microsoft.com/office/officeart/2005/8/layout/hierarchy6"/>
    <dgm:cxn modelId="{2C66D0AA-B7D0-4BA0-B0C3-F26FA19FDB91}" type="presParOf" srcId="{C681727E-456B-4441-BEBC-6DD9E1DC1F2C}" destId="{211C0481-3BD1-4FE0-89CC-20411C0ACB85}" srcOrd="1" destOrd="0" presId="urn:microsoft.com/office/officeart/2005/8/layout/hierarchy6"/>
    <dgm:cxn modelId="{A59E67AC-DCDE-4BC2-A839-26759F87CEA3}" type="presParOf" srcId="{68913530-423C-4D0F-B203-26CE8770CF7F}" destId="{045F853A-0741-4957-BC18-D745F07D959D}" srcOrd="1" destOrd="0" presId="urn:microsoft.com/office/officeart/2005/8/layout/hierarchy6"/>
    <dgm:cxn modelId="{85987845-D10C-45D0-A3BF-D8839263C13D}" type="presParOf" srcId="{045F853A-0741-4957-BC18-D745F07D959D}" destId="{6D738BB2-8233-4EF5-B302-87D34A0A83CF}" srcOrd="0" destOrd="0" presId="urn:microsoft.com/office/officeart/2005/8/layout/hierarchy6"/>
    <dgm:cxn modelId="{806302D8-1498-41F7-90E8-1B44EEF70FC7}" type="presParOf" srcId="{68913530-423C-4D0F-B203-26CE8770CF7F}" destId="{A41DCC2F-BFAC-468A-9D96-498D78ED502E}" srcOrd="2" destOrd="0" presId="urn:microsoft.com/office/officeart/2005/8/layout/hierarchy6"/>
    <dgm:cxn modelId="{4CF553FB-F3A7-488E-8124-954712465A44}" type="presParOf" srcId="{A41DCC2F-BFAC-468A-9D96-498D78ED502E}" destId="{6D4B2DAA-6DF0-442A-9EFE-2F4B39963E2B}" srcOrd="0" destOrd="0" presId="urn:microsoft.com/office/officeart/2005/8/layout/hierarchy6"/>
    <dgm:cxn modelId="{7DAE392E-DEEF-477A-A817-7AF47F3CF368}" type="presParOf" srcId="{A41DCC2F-BFAC-468A-9D96-498D78ED502E}" destId="{1698E0C4-21AF-4F38-A31F-CF91A91D2938}" srcOrd="1" destOrd="0" presId="urn:microsoft.com/office/officeart/2005/8/layout/hierarchy6"/>
    <dgm:cxn modelId="{4C86EF1F-C973-4607-9F24-6DFCC7EFF34D}" type="presParOf" srcId="{68913530-423C-4D0F-B203-26CE8770CF7F}" destId="{18339B0D-4C58-47D5-8F41-F2B240A0E229}" srcOrd="3" destOrd="0" presId="urn:microsoft.com/office/officeart/2005/8/layout/hierarchy6"/>
    <dgm:cxn modelId="{BEA83F44-186C-43D5-AFD0-DD23811D7117}" type="presParOf" srcId="{18339B0D-4C58-47D5-8F41-F2B240A0E229}" destId="{623EE688-C81E-4F19-AE03-1A98C793C130}" srcOrd="0" destOrd="0" presId="urn:microsoft.com/office/officeart/2005/8/layout/hierarchy6"/>
    <dgm:cxn modelId="{5135D987-1359-422E-92E3-EB1E8600630E}" type="presParOf" srcId="{68913530-423C-4D0F-B203-26CE8770CF7F}" destId="{32380D00-BF8B-44BC-8198-CA33BBCDEBA5}" srcOrd="4" destOrd="0" presId="urn:microsoft.com/office/officeart/2005/8/layout/hierarchy6"/>
    <dgm:cxn modelId="{8FFAD500-20AF-4A5A-B739-D5F8F435D279}" type="presParOf" srcId="{32380D00-BF8B-44BC-8198-CA33BBCDEBA5}" destId="{9468AC5B-8340-40D0-A6B2-7E8EBA5F2509}" srcOrd="0" destOrd="0" presId="urn:microsoft.com/office/officeart/2005/8/layout/hierarchy6"/>
    <dgm:cxn modelId="{569015F8-C64A-42CD-8395-1170971AAE88}" type="presParOf" srcId="{32380D00-BF8B-44BC-8198-CA33BBCDEBA5}" destId="{5AC50E21-4807-41B6-B676-AFDFC6BCF5B3}"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615AD3A-10E3-46F0-9AB9-7D48DC9F6089}" type="doc">
      <dgm:prSet loTypeId="urn:microsoft.com/office/officeart/2005/8/layout/hierarchy6" loCatId="hierarchy" qsTypeId="urn:microsoft.com/office/officeart/2005/8/quickstyle/simple1" qsCatId="simple" csTypeId="urn:microsoft.com/office/officeart/2005/8/colors/accent1_2" csCatId="accent1" phldr="1"/>
      <dgm:spPr/>
      <dgm:t>
        <a:bodyPr/>
        <a:lstStyle/>
        <a:p>
          <a:endParaRPr lang="en-US"/>
        </a:p>
      </dgm:t>
    </dgm:pt>
    <dgm:pt modelId="{03442568-EDA2-483C-A0F0-C0BC5D7ED6E1}">
      <dgm:prSet phldrT="[Text]"/>
      <dgm:spPr/>
      <dgm:t>
        <a:bodyPr/>
        <a:lstStyle/>
        <a:p>
          <a:r>
            <a:rPr lang="en-US" dirty="0"/>
            <a:t>root</a:t>
          </a:r>
        </a:p>
      </dgm:t>
    </dgm:pt>
    <dgm:pt modelId="{3E4DB50D-D54C-4D71-A311-1789E7B8FD36}" type="parTrans" cxnId="{17DD9260-59D6-43AB-9F94-008698268D16}">
      <dgm:prSet/>
      <dgm:spPr/>
      <dgm:t>
        <a:bodyPr/>
        <a:lstStyle/>
        <a:p>
          <a:endParaRPr lang="en-US"/>
        </a:p>
      </dgm:t>
    </dgm:pt>
    <dgm:pt modelId="{EE818FAD-6961-4328-9FAB-38861F42830B}" type="sibTrans" cxnId="{17DD9260-59D6-43AB-9F94-008698268D16}">
      <dgm:prSet/>
      <dgm:spPr/>
      <dgm:t>
        <a:bodyPr/>
        <a:lstStyle/>
        <a:p>
          <a:endParaRPr lang="en-US"/>
        </a:p>
      </dgm:t>
    </dgm:pt>
    <dgm:pt modelId="{B86CC77F-E68B-4B80-9A9B-F8D0C35988F7}">
      <dgm:prSet phldrT="[Text]"/>
      <dgm:spPr/>
      <dgm:t>
        <a:bodyPr/>
        <a:lstStyle/>
        <a:p>
          <a:r>
            <a:rPr lang="en-US" dirty="0"/>
            <a:t>child a</a:t>
          </a:r>
        </a:p>
      </dgm:t>
    </dgm:pt>
    <dgm:pt modelId="{53ADBCA7-9AB4-4758-8797-9C526874353B}" type="parTrans" cxnId="{4C1E2F25-634E-4AC2-9E83-45EDA0B9791C}">
      <dgm:prSet/>
      <dgm:spPr/>
      <dgm:t>
        <a:bodyPr/>
        <a:lstStyle/>
        <a:p>
          <a:endParaRPr lang="en-US"/>
        </a:p>
      </dgm:t>
    </dgm:pt>
    <dgm:pt modelId="{875DB544-286D-42C4-A75F-CE1D50188FED}" type="sibTrans" cxnId="{4C1E2F25-634E-4AC2-9E83-45EDA0B9791C}">
      <dgm:prSet/>
      <dgm:spPr/>
      <dgm:t>
        <a:bodyPr/>
        <a:lstStyle/>
        <a:p>
          <a:endParaRPr lang="en-US"/>
        </a:p>
      </dgm:t>
    </dgm:pt>
    <dgm:pt modelId="{57B9DA23-2CCE-4FE5-8F16-08CA5563C5BB}">
      <dgm:prSet phldrT="[Text]"/>
      <dgm:spPr/>
      <dgm:t>
        <a:bodyPr/>
        <a:lstStyle/>
        <a:p>
          <a:r>
            <a:rPr lang="en-US" dirty="0"/>
            <a:t>leaf</a:t>
          </a:r>
        </a:p>
      </dgm:t>
    </dgm:pt>
    <dgm:pt modelId="{7F164E20-CD33-4028-84D7-C2D0E22A6B7F}" type="parTrans" cxnId="{11BEC122-B1AE-4489-9D08-A1E66294324B}">
      <dgm:prSet/>
      <dgm:spPr/>
      <dgm:t>
        <a:bodyPr/>
        <a:lstStyle/>
        <a:p>
          <a:endParaRPr lang="en-US"/>
        </a:p>
      </dgm:t>
    </dgm:pt>
    <dgm:pt modelId="{2F218529-3B41-403B-9ED5-49464E020DCA}" type="sibTrans" cxnId="{11BEC122-B1AE-4489-9D08-A1E66294324B}">
      <dgm:prSet/>
      <dgm:spPr/>
      <dgm:t>
        <a:bodyPr/>
        <a:lstStyle/>
        <a:p>
          <a:endParaRPr lang="en-US"/>
        </a:p>
      </dgm:t>
    </dgm:pt>
    <dgm:pt modelId="{99BE4ED8-40D5-4E57-A88A-79C1ABCF0298}">
      <dgm:prSet phldrT="[Text]"/>
      <dgm:spPr/>
      <dgm:t>
        <a:bodyPr/>
        <a:lstStyle/>
        <a:p>
          <a:r>
            <a:rPr lang="en-US" dirty="0"/>
            <a:t>leaf</a:t>
          </a:r>
        </a:p>
      </dgm:t>
    </dgm:pt>
    <dgm:pt modelId="{1087DD46-776E-4947-916E-4875669994BD}" type="parTrans" cxnId="{94810C2E-AFDD-4F13-91E7-51B9B679F061}">
      <dgm:prSet/>
      <dgm:spPr/>
      <dgm:t>
        <a:bodyPr/>
        <a:lstStyle/>
        <a:p>
          <a:endParaRPr lang="en-US"/>
        </a:p>
      </dgm:t>
    </dgm:pt>
    <dgm:pt modelId="{DAA8DFB2-A00A-43BD-A5DC-2571B68F1365}" type="sibTrans" cxnId="{94810C2E-AFDD-4F13-91E7-51B9B679F061}">
      <dgm:prSet/>
      <dgm:spPr/>
      <dgm:t>
        <a:bodyPr/>
        <a:lstStyle/>
        <a:p>
          <a:endParaRPr lang="en-US"/>
        </a:p>
      </dgm:t>
    </dgm:pt>
    <dgm:pt modelId="{7CB437E1-E0DE-4587-94E8-73B03D15AF6B}">
      <dgm:prSet phldrT="[Text]"/>
      <dgm:spPr/>
      <dgm:t>
        <a:bodyPr/>
        <a:lstStyle/>
        <a:p>
          <a:r>
            <a:rPr lang="en-US" dirty="0"/>
            <a:t>child b</a:t>
          </a:r>
        </a:p>
      </dgm:t>
    </dgm:pt>
    <dgm:pt modelId="{3488F8FF-C37C-4541-B4D7-06E0BB08E6D1}" type="parTrans" cxnId="{177EA074-E6B5-49FB-91FA-7EFF3B10FA19}">
      <dgm:prSet/>
      <dgm:spPr/>
      <dgm:t>
        <a:bodyPr/>
        <a:lstStyle/>
        <a:p>
          <a:endParaRPr lang="en-US"/>
        </a:p>
      </dgm:t>
    </dgm:pt>
    <dgm:pt modelId="{6C4A4031-77ED-4FC4-96BB-993BE40544E2}" type="sibTrans" cxnId="{177EA074-E6B5-49FB-91FA-7EFF3B10FA19}">
      <dgm:prSet/>
      <dgm:spPr/>
      <dgm:t>
        <a:bodyPr/>
        <a:lstStyle/>
        <a:p>
          <a:endParaRPr lang="en-US"/>
        </a:p>
      </dgm:t>
    </dgm:pt>
    <dgm:pt modelId="{551821D0-D8F7-496A-BD18-B204D78E0CA7}">
      <dgm:prSet phldrT="[Text]"/>
      <dgm:spPr/>
      <dgm:t>
        <a:bodyPr/>
        <a:lstStyle/>
        <a:p>
          <a:r>
            <a:rPr lang="en-US" dirty="0"/>
            <a:t>leaf</a:t>
          </a:r>
        </a:p>
      </dgm:t>
    </dgm:pt>
    <dgm:pt modelId="{66B1C703-AD1C-43BF-8A6A-DD9ECEA51222}" type="parTrans" cxnId="{E4DB39DE-7144-4A16-8C3B-B32E447A34A8}">
      <dgm:prSet/>
      <dgm:spPr/>
      <dgm:t>
        <a:bodyPr/>
        <a:lstStyle/>
        <a:p>
          <a:endParaRPr lang="en-US"/>
        </a:p>
      </dgm:t>
    </dgm:pt>
    <dgm:pt modelId="{019900A4-C36C-4BF8-9A84-2A6D4D56EE2B}" type="sibTrans" cxnId="{E4DB39DE-7144-4A16-8C3B-B32E447A34A8}">
      <dgm:prSet/>
      <dgm:spPr/>
      <dgm:t>
        <a:bodyPr/>
        <a:lstStyle/>
        <a:p>
          <a:endParaRPr lang="en-US"/>
        </a:p>
      </dgm:t>
    </dgm:pt>
    <dgm:pt modelId="{2A71EF29-B28B-4220-8482-3229B5FC81DB}">
      <dgm:prSet phldrT="[Text]"/>
      <dgm:spPr/>
      <dgm:t>
        <a:bodyPr/>
        <a:lstStyle/>
        <a:p>
          <a:r>
            <a:rPr lang="en-US" dirty="0"/>
            <a:t>Level 0</a:t>
          </a:r>
        </a:p>
      </dgm:t>
    </dgm:pt>
    <dgm:pt modelId="{12F2A887-37EE-405C-B9F2-889449428F41}" type="parTrans" cxnId="{0F7EA604-5269-4A2F-B9E3-962FA118EC99}">
      <dgm:prSet/>
      <dgm:spPr/>
      <dgm:t>
        <a:bodyPr/>
        <a:lstStyle/>
        <a:p>
          <a:endParaRPr lang="en-US"/>
        </a:p>
      </dgm:t>
    </dgm:pt>
    <dgm:pt modelId="{84E904B5-BFD3-4A99-BB4E-DD24F8694A88}" type="sibTrans" cxnId="{0F7EA604-5269-4A2F-B9E3-962FA118EC99}">
      <dgm:prSet/>
      <dgm:spPr/>
      <dgm:t>
        <a:bodyPr/>
        <a:lstStyle/>
        <a:p>
          <a:endParaRPr lang="en-US"/>
        </a:p>
      </dgm:t>
    </dgm:pt>
    <dgm:pt modelId="{35F2B1AF-9055-44D4-B83C-E84E4F64D3E7}">
      <dgm:prSet phldrT="[Text]"/>
      <dgm:spPr/>
      <dgm:t>
        <a:bodyPr/>
        <a:lstStyle/>
        <a:p>
          <a:r>
            <a:rPr lang="en-US" dirty="0"/>
            <a:t>Level 1</a:t>
          </a:r>
        </a:p>
      </dgm:t>
    </dgm:pt>
    <dgm:pt modelId="{2842E585-2796-4760-9494-7F1924DAB1A5}" type="parTrans" cxnId="{BEC43BDF-9C23-4418-951C-B0D2C7C325F4}">
      <dgm:prSet/>
      <dgm:spPr/>
      <dgm:t>
        <a:bodyPr/>
        <a:lstStyle/>
        <a:p>
          <a:endParaRPr lang="en-US"/>
        </a:p>
      </dgm:t>
    </dgm:pt>
    <dgm:pt modelId="{9B26B096-D168-435C-A59D-80ACE472723C}" type="sibTrans" cxnId="{BEC43BDF-9C23-4418-951C-B0D2C7C325F4}">
      <dgm:prSet/>
      <dgm:spPr/>
      <dgm:t>
        <a:bodyPr/>
        <a:lstStyle/>
        <a:p>
          <a:endParaRPr lang="en-US"/>
        </a:p>
      </dgm:t>
    </dgm:pt>
    <dgm:pt modelId="{50CF1148-1721-4353-89E1-B72484A3F617}">
      <dgm:prSet phldrT="[Text]"/>
      <dgm:spPr/>
      <dgm:t>
        <a:bodyPr/>
        <a:lstStyle/>
        <a:p>
          <a:r>
            <a:rPr lang="en-US" dirty="0"/>
            <a:t>Level 2</a:t>
          </a:r>
        </a:p>
      </dgm:t>
    </dgm:pt>
    <dgm:pt modelId="{644DC614-3528-4E72-8C91-C3B2012496BD}" type="parTrans" cxnId="{FFA2A69C-E380-4EBF-AB48-75A3590C9F03}">
      <dgm:prSet/>
      <dgm:spPr/>
      <dgm:t>
        <a:bodyPr/>
        <a:lstStyle/>
        <a:p>
          <a:endParaRPr lang="en-US"/>
        </a:p>
      </dgm:t>
    </dgm:pt>
    <dgm:pt modelId="{15E2F546-6646-4695-91F6-D393FB12779A}" type="sibTrans" cxnId="{FFA2A69C-E380-4EBF-AB48-75A3590C9F03}">
      <dgm:prSet/>
      <dgm:spPr/>
      <dgm:t>
        <a:bodyPr/>
        <a:lstStyle/>
        <a:p>
          <a:endParaRPr lang="en-US"/>
        </a:p>
      </dgm:t>
    </dgm:pt>
    <dgm:pt modelId="{051E2800-7157-443D-B853-840F2A0E0D1E}" type="pres">
      <dgm:prSet presAssocID="{9615AD3A-10E3-46F0-9AB9-7D48DC9F6089}" presName="mainComposite" presStyleCnt="0">
        <dgm:presLayoutVars>
          <dgm:chPref val="1"/>
          <dgm:dir/>
          <dgm:animOne val="branch"/>
          <dgm:animLvl val="lvl"/>
          <dgm:resizeHandles val="exact"/>
        </dgm:presLayoutVars>
      </dgm:prSet>
      <dgm:spPr/>
      <dgm:t>
        <a:bodyPr/>
        <a:lstStyle/>
        <a:p>
          <a:endParaRPr lang="en-US"/>
        </a:p>
      </dgm:t>
    </dgm:pt>
    <dgm:pt modelId="{C72064F2-1DE0-4622-AB0B-97CFAB43B732}" type="pres">
      <dgm:prSet presAssocID="{9615AD3A-10E3-46F0-9AB9-7D48DC9F6089}" presName="hierFlow" presStyleCnt="0"/>
      <dgm:spPr/>
    </dgm:pt>
    <dgm:pt modelId="{5E50DA98-C17E-444D-9FC8-1A18BB656A2F}" type="pres">
      <dgm:prSet presAssocID="{9615AD3A-10E3-46F0-9AB9-7D48DC9F6089}" presName="firstBuf" presStyleCnt="0"/>
      <dgm:spPr/>
    </dgm:pt>
    <dgm:pt modelId="{91E33242-63E4-4105-B2F1-C42CB9083837}" type="pres">
      <dgm:prSet presAssocID="{9615AD3A-10E3-46F0-9AB9-7D48DC9F6089}" presName="hierChild1" presStyleCnt="0">
        <dgm:presLayoutVars>
          <dgm:chPref val="1"/>
          <dgm:animOne val="branch"/>
          <dgm:animLvl val="lvl"/>
        </dgm:presLayoutVars>
      </dgm:prSet>
      <dgm:spPr/>
    </dgm:pt>
    <dgm:pt modelId="{8DF73944-9266-4414-87E1-8D6EC71F14E2}" type="pres">
      <dgm:prSet presAssocID="{03442568-EDA2-483C-A0F0-C0BC5D7ED6E1}" presName="Name14" presStyleCnt="0"/>
      <dgm:spPr/>
    </dgm:pt>
    <dgm:pt modelId="{0FACB7DA-C69E-4330-B515-BAA11273E044}" type="pres">
      <dgm:prSet presAssocID="{03442568-EDA2-483C-A0F0-C0BC5D7ED6E1}" presName="level1Shape" presStyleLbl="node0" presStyleIdx="0" presStyleCnt="1">
        <dgm:presLayoutVars>
          <dgm:chPref val="3"/>
        </dgm:presLayoutVars>
      </dgm:prSet>
      <dgm:spPr/>
      <dgm:t>
        <a:bodyPr/>
        <a:lstStyle/>
        <a:p>
          <a:endParaRPr lang="en-US"/>
        </a:p>
      </dgm:t>
    </dgm:pt>
    <dgm:pt modelId="{1BE40DD6-0406-40B6-8A67-0DDE3C109CB6}" type="pres">
      <dgm:prSet presAssocID="{03442568-EDA2-483C-A0F0-C0BC5D7ED6E1}" presName="hierChild2" presStyleCnt="0"/>
      <dgm:spPr/>
    </dgm:pt>
    <dgm:pt modelId="{E22CB592-4D74-41D4-A6C0-F734C924405D}" type="pres">
      <dgm:prSet presAssocID="{53ADBCA7-9AB4-4758-8797-9C526874353B}" presName="Name19" presStyleLbl="parChTrans1D2" presStyleIdx="0" presStyleCnt="2"/>
      <dgm:spPr/>
      <dgm:t>
        <a:bodyPr/>
        <a:lstStyle/>
        <a:p>
          <a:endParaRPr lang="en-US"/>
        </a:p>
      </dgm:t>
    </dgm:pt>
    <dgm:pt modelId="{65AB0659-3A35-49F7-B9B0-0795FCFC64E1}" type="pres">
      <dgm:prSet presAssocID="{B86CC77F-E68B-4B80-9A9B-F8D0C35988F7}" presName="Name21" presStyleCnt="0"/>
      <dgm:spPr/>
    </dgm:pt>
    <dgm:pt modelId="{97D97564-C78E-40E9-BCC9-D2C0CD6C6260}" type="pres">
      <dgm:prSet presAssocID="{B86CC77F-E68B-4B80-9A9B-F8D0C35988F7}" presName="level2Shape" presStyleLbl="node2" presStyleIdx="0" presStyleCnt="2"/>
      <dgm:spPr/>
      <dgm:t>
        <a:bodyPr/>
        <a:lstStyle/>
        <a:p>
          <a:endParaRPr lang="en-US"/>
        </a:p>
      </dgm:t>
    </dgm:pt>
    <dgm:pt modelId="{4CF0F4B0-3DED-44CA-B81D-EAD25D0562DF}" type="pres">
      <dgm:prSet presAssocID="{B86CC77F-E68B-4B80-9A9B-F8D0C35988F7}" presName="hierChild3" presStyleCnt="0"/>
      <dgm:spPr/>
    </dgm:pt>
    <dgm:pt modelId="{6B2BB747-7DEF-47DE-8AA1-923FC4CB47F6}" type="pres">
      <dgm:prSet presAssocID="{7F164E20-CD33-4028-84D7-C2D0E22A6B7F}" presName="Name19" presStyleLbl="parChTrans1D3" presStyleIdx="0" presStyleCnt="3"/>
      <dgm:spPr/>
      <dgm:t>
        <a:bodyPr/>
        <a:lstStyle/>
        <a:p>
          <a:endParaRPr lang="en-US"/>
        </a:p>
      </dgm:t>
    </dgm:pt>
    <dgm:pt modelId="{B15A83AD-4FEC-4E42-879C-CFF5E47FBC85}" type="pres">
      <dgm:prSet presAssocID="{57B9DA23-2CCE-4FE5-8F16-08CA5563C5BB}" presName="Name21" presStyleCnt="0"/>
      <dgm:spPr/>
    </dgm:pt>
    <dgm:pt modelId="{C45636DA-98F4-4320-B33A-42DC71284F15}" type="pres">
      <dgm:prSet presAssocID="{57B9DA23-2CCE-4FE5-8F16-08CA5563C5BB}" presName="level2Shape" presStyleLbl="node3" presStyleIdx="0" presStyleCnt="3"/>
      <dgm:spPr/>
      <dgm:t>
        <a:bodyPr/>
        <a:lstStyle/>
        <a:p>
          <a:endParaRPr lang="en-US"/>
        </a:p>
      </dgm:t>
    </dgm:pt>
    <dgm:pt modelId="{2960A1FF-731E-4DB5-B7EA-D94F57FC05A1}" type="pres">
      <dgm:prSet presAssocID="{57B9DA23-2CCE-4FE5-8F16-08CA5563C5BB}" presName="hierChild3" presStyleCnt="0"/>
      <dgm:spPr/>
    </dgm:pt>
    <dgm:pt modelId="{2793F033-C969-4E45-B68D-A88B14C53A81}" type="pres">
      <dgm:prSet presAssocID="{1087DD46-776E-4947-916E-4875669994BD}" presName="Name19" presStyleLbl="parChTrans1D3" presStyleIdx="1" presStyleCnt="3"/>
      <dgm:spPr/>
      <dgm:t>
        <a:bodyPr/>
        <a:lstStyle/>
        <a:p>
          <a:endParaRPr lang="en-US"/>
        </a:p>
      </dgm:t>
    </dgm:pt>
    <dgm:pt modelId="{69F2D859-5B8A-4E31-BE5F-DE3DB53FE90B}" type="pres">
      <dgm:prSet presAssocID="{99BE4ED8-40D5-4E57-A88A-79C1ABCF0298}" presName="Name21" presStyleCnt="0"/>
      <dgm:spPr/>
    </dgm:pt>
    <dgm:pt modelId="{6411CF98-9606-4DB4-92C6-B1BFC24B6C92}" type="pres">
      <dgm:prSet presAssocID="{99BE4ED8-40D5-4E57-A88A-79C1ABCF0298}" presName="level2Shape" presStyleLbl="node3" presStyleIdx="1" presStyleCnt="3"/>
      <dgm:spPr/>
      <dgm:t>
        <a:bodyPr/>
        <a:lstStyle/>
        <a:p>
          <a:endParaRPr lang="en-US"/>
        </a:p>
      </dgm:t>
    </dgm:pt>
    <dgm:pt modelId="{4FB497EA-7B74-44F8-9C38-F8CE4681EBB3}" type="pres">
      <dgm:prSet presAssocID="{99BE4ED8-40D5-4E57-A88A-79C1ABCF0298}" presName="hierChild3" presStyleCnt="0"/>
      <dgm:spPr/>
    </dgm:pt>
    <dgm:pt modelId="{653537CC-806E-4C3A-9E3C-D7B0BE3F3079}" type="pres">
      <dgm:prSet presAssocID="{3488F8FF-C37C-4541-B4D7-06E0BB08E6D1}" presName="Name19" presStyleLbl="parChTrans1D2" presStyleIdx="1" presStyleCnt="2"/>
      <dgm:spPr/>
      <dgm:t>
        <a:bodyPr/>
        <a:lstStyle/>
        <a:p>
          <a:endParaRPr lang="en-US"/>
        </a:p>
      </dgm:t>
    </dgm:pt>
    <dgm:pt modelId="{A3A6CB2D-F275-4AD3-99F5-C1B93E34AC31}" type="pres">
      <dgm:prSet presAssocID="{7CB437E1-E0DE-4587-94E8-73B03D15AF6B}" presName="Name21" presStyleCnt="0"/>
      <dgm:spPr/>
    </dgm:pt>
    <dgm:pt modelId="{063D6E9A-9A86-4267-954E-872A35638ED9}" type="pres">
      <dgm:prSet presAssocID="{7CB437E1-E0DE-4587-94E8-73B03D15AF6B}" presName="level2Shape" presStyleLbl="node2" presStyleIdx="1" presStyleCnt="2"/>
      <dgm:spPr/>
      <dgm:t>
        <a:bodyPr/>
        <a:lstStyle/>
        <a:p>
          <a:endParaRPr lang="en-US"/>
        </a:p>
      </dgm:t>
    </dgm:pt>
    <dgm:pt modelId="{077B0870-4D9A-4380-B4B7-C63D84349B4D}" type="pres">
      <dgm:prSet presAssocID="{7CB437E1-E0DE-4587-94E8-73B03D15AF6B}" presName="hierChild3" presStyleCnt="0"/>
      <dgm:spPr/>
    </dgm:pt>
    <dgm:pt modelId="{F65B791C-4BBE-49EA-80DE-0D938C696E16}" type="pres">
      <dgm:prSet presAssocID="{66B1C703-AD1C-43BF-8A6A-DD9ECEA51222}" presName="Name19" presStyleLbl="parChTrans1D3" presStyleIdx="2" presStyleCnt="3"/>
      <dgm:spPr/>
      <dgm:t>
        <a:bodyPr/>
        <a:lstStyle/>
        <a:p>
          <a:endParaRPr lang="en-US"/>
        </a:p>
      </dgm:t>
    </dgm:pt>
    <dgm:pt modelId="{3B111956-6992-403F-97B3-BD9D1AE75673}" type="pres">
      <dgm:prSet presAssocID="{551821D0-D8F7-496A-BD18-B204D78E0CA7}" presName="Name21" presStyleCnt="0"/>
      <dgm:spPr/>
    </dgm:pt>
    <dgm:pt modelId="{31395091-7A4A-410C-9AE6-5BE511C5DA51}" type="pres">
      <dgm:prSet presAssocID="{551821D0-D8F7-496A-BD18-B204D78E0CA7}" presName="level2Shape" presStyleLbl="node3" presStyleIdx="2" presStyleCnt="3"/>
      <dgm:spPr/>
      <dgm:t>
        <a:bodyPr/>
        <a:lstStyle/>
        <a:p>
          <a:endParaRPr lang="en-US"/>
        </a:p>
      </dgm:t>
    </dgm:pt>
    <dgm:pt modelId="{C9D3F746-5B82-463C-AC98-A747129F8582}" type="pres">
      <dgm:prSet presAssocID="{551821D0-D8F7-496A-BD18-B204D78E0CA7}" presName="hierChild3" presStyleCnt="0"/>
      <dgm:spPr/>
    </dgm:pt>
    <dgm:pt modelId="{066491AE-292F-47A0-BA3A-C1CBE0F703C8}" type="pres">
      <dgm:prSet presAssocID="{9615AD3A-10E3-46F0-9AB9-7D48DC9F6089}" presName="bgShapesFlow" presStyleCnt="0"/>
      <dgm:spPr/>
    </dgm:pt>
    <dgm:pt modelId="{7B9E2A46-8F62-45A0-AE77-BC15AD75F1BE}" type="pres">
      <dgm:prSet presAssocID="{2A71EF29-B28B-4220-8482-3229B5FC81DB}" presName="rectComp" presStyleCnt="0"/>
      <dgm:spPr/>
    </dgm:pt>
    <dgm:pt modelId="{5DFC3D7F-2232-4FFB-9E76-CE03DA48AF2B}" type="pres">
      <dgm:prSet presAssocID="{2A71EF29-B28B-4220-8482-3229B5FC81DB}" presName="bgRect" presStyleLbl="bgShp" presStyleIdx="0" presStyleCnt="3"/>
      <dgm:spPr/>
      <dgm:t>
        <a:bodyPr/>
        <a:lstStyle/>
        <a:p>
          <a:endParaRPr lang="en-US"/>
        </a:p>
      </dgm:t>
    </dgm:pt>
    <dgm:pt modelId="{930C6519-DFD5-4D4C-AD8F-EACD08B73F4C}" type="pres">
      <dgm:prSet presAssocID="{2A71EF29-B28B-4220-8482-3229B5FC81DB}" presName="bgRectTx" presStyleLbl="bgShp" presStyleIdx="0" presStyleCnt="3">
        <dgm:presLayoutVars>
          <dgm:bulletEnabled val="1"/>
        </dgm:presLayoutVars>
      </dgm:prSet>
      <dgm:spPr/>
      <dgm:t>
        <a:bodyPr/>
        <a:lstStyle/>
        <a:p>
          <a:endParaRPr lang="en-US"/>
        </a:p>
      </dgm:t>
    </dgm:pt>
    <dgm:pt modelId="{80BDE1DA-0BFD-4C4F-B55D-DFB434D5B406}" type="pres">
      <dgm:prSet presAssocID="{2A71EF29-B28B-4220-8482-3229B5FC81DB}" presName="spComp" presStyleCnt="0"/>
      <dgm:spPr/>
    </dgm:pt>
    <dgm:pt modelId="{0FD11442-084B-414D-BDB5-1F178E6CA67B}" type="pres">
      <dgm:prSet presAssocID="{2A71EF29-B28B-4220-8482-3229B5FC81DB}" presName="vSp" presStyleCnt="0"/>
      <dgm:spPr/>
    </dgm:pt>
    <dgm:pt modelId="{AA5B0816-77A5-41EC-831F-6BB24D4617AB}" type="pres">
      <dgm:prSet presAssocID="{35F2B1AF-9055-44D4-B83C-E84E4F64D3E7}" presName="rectComp" presStyleCnt="0"/>
      <dgm:spPr/>
    </dgm:pt>
    <dgm:pt modelId="{5A8CD430-CE2D-46BD-BE6A-5FE8D6C8C20A}" type="pres">
      <dgm:prSet presAssocID="{35F2B1AF-9055-44D4-B83C-E84E4F64D3E7}" presName="bgRect" presStyleLbl="bgShp" presStyleIdx="1" presStyleCnt="3"/>
      <dgm:spPr/>
      <dgm:t>
        <a:bodyPr/>
        <a:lstStyle/>
        <a:p>
          <a:endParaRPr lang="en-US"/>
        </a:p>
      </dgm:t>
    </dgm:pt>
    <dgm:pt modelId="{23DC586E-47F3-4886-8549-DF7A0E5D9D7C}" type="pres">
      <dgm:prSet presAssocID="{35F2B1AF-9055-44D4-B83C-E84E4F64D3E7}" presName="bgRectTx" presStyleLbl="bgShp" presStyleIdx="1" presStyleCnt="3">
        <dgm:presLayoutVars>
          <dgm:bulletEnabled val="1"/>
        </dgm:presLayoutVars>
      </dgm:prSet>
      <dgm:spPr/>
      <dgm:t>
        <a:bodyPr/>
        <a:lstStyle/>
        <a:p>
          <a:endParaRPr lang="en-US"/>
        </a:p>
      </dgm:t>
    </dgm:pt>
    <dgm:pt modelId="{4CA625A5-125A-487D-8AC4-13C783F09C52}" type="pres">
      <dgm:prSet presAssocID="{35F2B1AF-9055-44D4-B83C-E84E4F64D3E7}" presName="spComp" presStyleCnt="0"/>
      <dgm:spPr/>
    </dgm:pt>
    <dgm:pt modelId="{076CEF0D-F019-43B0-A474-D7A052ED0952}" type="pres">
      <dgm:prSet presAssocID="{35F2B1AF-9055-44D4-B83C-E84E4F64D3E7}" presName="vSp" presStyleCnt="0"/>
      <dgm:spPr/>
    </dgm:pt>
    <dgm:pt modelId="{04F141F4-FFB9-4226-BAD6-DA910E73DEC5}" type="pres">
      <dgm:prSet presAssocID="{50CF1148-1721-4353-89E1-B72484A3F617}" presName="rectComp" presStyleCnt="0"/>
      <dgm:spPr/>
    </dgm:pt>
    <dgm:pt modelId="{A21A5D3F-9793-402B-9D53-E27D65B9A551}" type="pres">
      <dgm:prSet presAssocID="{50CF1148-1721-4353-89E1-B72484A3F617}" presName="bgRect" presStyleLbl="bgShp" presStyleIdx="2" presStyleCnt="3"/>
      <dgm:spPr/>
      <dgm:t>
        <a:bodyPr/>
        <a:lstStyle/>
        <a:p>
          <a:endParaRPr lang="en-US"/>
        </a:p>
      </dgm:t>
    </dgm:pt>
    <dgm:pt modelId="{E0EFE72E-7195-4EF8-841D-FDDA5B1FBB64}" type="pres">
      <dgm:prSet presAssocID="{50CF1148-1721-4353-89E1-B72484A3F617}" presName="bgRectTx" presStyleLbl="bgShp" presStyleIdx="2" presStyleCnt="3">
        <dgm:presLayoutVars>
          <dgm:bulletEnabled val="1"/>
        </dgm:presLayoutVars>
      </dgm:prSet>
      <dgm:spPr/>
      <dgm:t>
        <a:bodyPr/>
        <a:lstStyle/>
        <a:p>
          <a:endParaRPr lang="en-US"/>
        </a:p>
      </dgm:t>
    </dgm:pt>
  </dgm:ptLst>
  <dgm:cxnLst>
    <dgm:cxn modelId="{8F0A01C1-85E7-4133-A4F4-8695B936E603}" type="presOf" srcId="{03442568-EDA2-483C-A0F0-C0BC5D7ED6E1}" destId="{0FACB7DA-C69E-4330-B515-BAA11273E044}" srcOrd="0" destOrd="0" presId="urn:microsoft.com/office/officeart/2005/8/layout/hierarchy6"/>
    <dgm:cxn modelId="{3D1F9B97-CDD7-4E19-AC25-F2F036FC0E43}" type="presOf" srcId="{2A71EF29-B28B-4220-8482-3229B5FC81DB}" destId="{930C6519-DFD5-4D4C-AD8F-EACD08B73F4C}" srcOrd="1" destOrd="0" presId="urn:microsoft.com/office/officeart/2005/8/layout/hierarchy6"/>
    <dgm:cxn modelId="{11BEC122-B1AE-4489-9D08-A1E66294324B}" srcId="{B86CC77F-E68B-4B80-9A9B-F8D0C35988F7}" destId="{57B9DA23-2CCE-4FE5-8F16-08CA5563C5BB}" srcOrd="0" destOrd="0" parTransId="{7F164E20-CD33-4028-84D7-C2D0E22A6B7F}" sibTransId="{2F218529-3B41-403B-9ED5-49464E020DCA}"/>
    <dgm:cxn modelId="{0F7EA604-5269-4A2F-B9E3-962FA118EC99}" srcId="{9615AD3A-10E3-46F0-9AB9-7D48DC9F6089}" destId="{2A71EF29-B28B-4220-8482-3229B5FC81DB}" srcOrd="1" destOrd="0" parTransId="{12F2A887-37EE-405C-B9F2-889449428F41}" sibTransId="{84E904B5-BFD3-4A99-BB4E-DD24F8694A88}"/>
    <dgm:cxn modelId="{B344B0DA-3320-4A98-90C3-A061866802B8}" type="presOf" srcId="{B86CC77F-E68B-4B80-9A9B-F8D0C35988F7}" destId="{97D97564-C78E-40E9-BCC9-D2C0CD6C6260}" srcOrd="0" destOrd="0" presId="urn:microsoft.com/office/officeart/2005/8/layout/hierarchy6"/>
    <dgm:cxn modelId="{17DD9260-59D6-43AB-9F94-008698268D16}" srcId="{9615AD3A-10E3-46F0-9AB9-7D48DC9F6089}" destId="{03442568-EDA2-483C-A0F0-C0BC5D7ED6E1}" srcOrd="0" destOrd="0" parTransId="{3E4DB50D-D54C-4D71-A311-1789E7B8FD36}" sibTransId="{EE818FAD-6961-4328-9FAB-38861F42830B}"/>
    <dgm:cxn modelId="{79BAE352-8CCB-4D5C-A415-CC9C5245BDD2}" type="presOf" srcId="{3488F8FF-C37C-4541-B4D7-06E0BB08E6D1}" destId="{653537CC-806E-4C3A-9E3C-D7B0BE3F3079}" srcOrd="0" destOrd="0" presId="urn:microsoft.com/office/officeart/2005/8/layout/hierarchy6"/>
    <dgm:cxn modelId="{220FFE2B-CB85-43D8-85D7-8F0E77C3E572}" type="presOf" srcId="{57B9DA23-2CCE-4FE5-8F16-08CA5563C5BB}" destId="{C45636DA-98F4-4320-B33A-42DC71284F15}" srcOrd="0" destOrd="0" presId="urn:microsoft.com/office/officeart/2005/8/layout/hierarchy6"/>
    <dgm:cxn modelId="{89CA6F85-4B7F-4A3E-AD2F-E15B19360554}" type="presOf" srcId="{551821D0-D8F7-496A-BD18-B204D78E0CA7}" destId="{31395091-7A4A-410C-9AE6-5BE511C5DA51}" srcOrd="0" destOrd="0" presId="urn:microsoft.com/office/officeart/2005/8/layout/hierarchy6"/>
    <dgm:cxn modelId="{CE47E340-83C9-48FD-AA94-C52FAE4B37DA}" type="presOf" srcId="{53ADBCA7-9AB4-4758-8797-9C526874353B}" destId="{E22CB592-4D74-41D4-A6C0-F734C924405D}" srcOrd="0" destOrd="0" presId="urn:microsoft.com/office/officeart/2005/8/layout/hierarchy6"/>
    <dgm:cxn modelId="{4C1E2F25-634E-4AC2-9E83-45EDA0B9791C}" srcId="{03442568-EDA2-483C-A0F0-C0BC5D7ED6E1}" destId="{B86CC77F-E68B-4B80-9A9B-F8D0C35988F7}" srcOrd="0" destOrd="0" parTransId="{53ADBCA7-9AB4-4758-8797-9C526874353B}" sibTransId="{875DB544-286D-42C4-A75F-CE1D50188FED}"/>
    <dgm:cxn modelId="{E2DA8746-9436-40D4-93D3-09F9B513F470}" type="presOf" srcId="{1087DD46-776E-4947-916E-4875669994BD}" destId="{2793F033-C969-4E45-B68D-A88B14C53A81}" srcOrd="0" destOrd="0" presId="urn:microsoft.com/office/officeart/2005/8/layout/hierarchy6"/>
    <dgm:cxn modelId="{9EDE6CFA-1105-4982-8504-5715BB275B6B}" type="presOf" srcId="{50CF1148-1721-4353-89E1-B72484A3F617}" destId="{A21A5D3F-9793-402B-9D53-E27D65B9A551}" srcOrd="0" destOrd="0" presId="urn:microsoft.com/office/officeart/2005/8/layout/hierarchy6"/>
    <dgm:cxn modelId="{177EA074-E6B5-49FB-91FA-7EFF3B10FA19}" srcId="{03442568-EDA2-483C-A0F0-C0BC5D7ED6E1}" destId="{7CB437E1-E0DE-4587-94E8-73B03D15AF6B}" srcOrd="1" destOrd="0" parTransId="{3488F8FF-C37C-4541-B4D7-06E0BB08E6D1}" sibTransId="{6C4A4031-77ED-4FC4-96BB-993BE40544E2}"/>
    <dgm:cxn modelId="{D77CB493-B122-48DC-82A5-F95F2A20B21A}" type="presOf" srcId="{7F164E20-CD33-4028-84D7-C2D0E22A6B7F}" destId="{6B2BB747-7DEF-47DE-8AA1-923FC4CB47F6}" srcOrd="0" destOrd="0" presId="urn:microsoft.com/office/officeart/2005/8/layout/hierarchy6"/>
    <dgm:cxn modelId="{44C47A3B-2BCA-40BC-988A-CCB52459FD26}" type="presOf" srcId="{2A71EF29-B28B-4220-8482-3229B5FC81DB}" destId="{5DFC3D7F-2232-4FFB-9E76-CE03DA48AF2B}" srcOrd="0" destOrd="0" presId="urn:microsoft.com/office/officeart/2005/8/layout/hierarchy6"/>
    <dgm:cxn modelId="{761C6834-EDBD-426C-9229-B1FE524CA4B8}" type="presOf" srcId="{66B1C703-AD1C-43BF-8A6A-DD9ECEA51222}" destId="{F65B791C-4BBE-49EA-80DE-0D938C696E16}" srcOrd="0" destOrd="0" presId="urn:microsoft.com/office/officeart/2005/8/layout/hierarchy6"/>
    <dgm:cxn modelId="{94810C2E-AFDD-4F13-91E7-51B9B679F061}" srcId="{B86CC77F-E68B-4B80-9A9B-F8D0C35988F7}" destId="{99BE4ED8-40D5-4E57-A88A-79C1ABCF0298}" srcOrd="1" destOrd="0" parTransId="{1087DD46-776E-4947-916E-4875669994BD}" sibTransId="{DAA8DFB2-A00A-43BD-A5DC-2571B68F1365}"/>
    <dgm:cxn modelId="{C36B49DF-6263-4C84-B33B-67A984E1A1DD}" type="presOf" srcId="{7CB437E1-E0DE-4587-94E8-73B03D15AF6B}" destId="{063D6E9A-9A86-4267-954E-872A35638ED9}" srcOrd="0" destOrd="0" presId="urn:microsoft.com/office/officeart/2005/8/layout/hierarchy6"/>
    <dgm:cxn modelId="{36DE0272-B9DC-42AB-93F9-5C5B600D37BF}" type="presOf" srcId="{35F2B1AF-9055-44D4-B83C-E84E4F64D3E7}" destId="{23DC586E-47F3-4886-8549-DF7A0E5D9D7C}" srcOrd="1" destOrd="0" presId="urn:microsoft.com/office/officeart/2005/8/layout/hierarchy6"/>
    <dgm:cxn modelId="{F8633BFD-B9CE-4116-92A9-BC0626BD08AD}" type="presOf" srcId="{35F2B1AF-9055-44D4-B83C-E84E4F64D3E7}" destId="{5A8CD430-CE2D-46BD-BE6A-5FE8D6C8C20A}" srcOrd="0" destOrd="0" presId="urn:microsoft.com/office/officeart/2005/8/layout/hierarchy6"/>
    <dgm:cxn modelId="{E4DB39DE-7144-4A16-8C3B-B32E447A34A8}" srcId="{7CB437E1-E0DE-4587-94E8-73B03D15AF6B}" destId="{551821D0-D8F7-496A-BD18-B204D78E0CA7}" srcOrd="0" destOrd="0" parTransId="{66B1C703-AD1C-43BF-8A6A-DD9ECEA51222}" sibTransId="{019900A4-C36C-4BF8-9A84-2A6D4D56EE2B}"/>
    <dgm:cxn modelId="{46D378B0-A5ED-4C52-98E3-8279FE238C29}" type="presOf" srcId="{9615AD3A-10E3-46F0-9AB9-7D48DC9F6089}" destId="{051E2800-7157-443D-B853-840F2A0E0D1E}" srcOrd="0" destOrd="0" presId="urn:microsoft.com/office/officeart/2005/8/layout/hierarchy6"/>
    <dgm:cxn modelId="{EBB54DE6-4B90-46D4-8DD0-AD17C93AAE87}" type="presOf" srcId="{50CF1148-1721-4353-89E1-B72484A3F617}" destId="{E0EFE72E-7195-4EF8-841D-FDDA5B1FBB64}" srcOrd="1" destOrd="0" presId="urn:microsoft.com/office/officeart/2005/8/layout/hierarchy6"/>
    <dgm:cxn modelId="{2AEB358B-BF79-46C2-B93C-D8A47BB48F5D}" type="presOf" srcId="{99BE4ED8-40D5-4E57-A88A-79C1ABCF0298}" destId="{6411CF98-9606-4DB4-92C6-B1BFC24B6C92}" srcOrd="0" destOrd="0" presId="urn:microsoft.com/office/officeart/2005/8/layout/hierarchy6"/>
    <dgm:cxn modelId="{BEC43BDF-9C23-4418-951C-B0D2C7C325F4}" srcId="{9615AD3A-10E3-46F0-9AB9-7D48DC9F6089}" destId="{35F2B1AF-9055-44D4-B83C-E84E4F64D3E7}" srcOrd="2" destOrd="0" parTransId="{2842E585-2796-4760-9494-7F1924DAB1A5}" sibTransId="{9B26B096-D168-435C-A59D-80ACE472723C}"/>
    <dgm:cxn modelId="{FFA2A69C-E380-4EBF-AB48-75A3590C9F03}" srcId="{9615AD3A-10E3-46F0-9AB9-7D48DC9F6089}" destId="{50CF1148-1721-4353-89E1-B72484A3F617}" srcOrd="3" destOrd="0" parTransId="{644DC614-3528-4E72-8C91-C3B2012496BD}" sibTransId="{15E2F546-6646-4695-91F6-D393FB12779A}"/>
    <dgm:cxn modelId="{7DB0D00C-708F-47A7-AD2C-51088949ACDA}" type="presParOf" srcId="{051E2800-7157-443D-B853-840F2A0E0D1E}" destId="{C72064F2-1DE0-4622-AB0B-97CFAB43B732}" srcOrd="0" destOrd="0" presId="urn:microsoft.com/office/officeart/2005/8/layout/hierarchy6"/>
    <dgm:cxn modelId="{A4B4B487-38ED-41FD-B4FB-8D8F60247E5C}" type="presParOf" srcId="{C72064F2-1DE0-4622-AB0B-97CFAB43B732}" destId="{5E50DA98-C17E-444D-9FC8-1A18BB656A2F}" srcOrd="0" destOrd="0" presId="urn:microsoft.com/office/officeart/2005/8/layout/hierarchy6"/>
    <dgm:cxn modelId="{0FDA5E0A-D934-43F9-A25F-042856075D53}" type="presParOf" srcId="{C72064F2-1DE0-4622-AB0B-97CFAB43B732}" destId="{91E33242-63E4-4105-B2F1-C42CB9083837}" srcOrd="1" destOrd="0" presId="urn:microsoft.com/office/officeart/2005/8/layout/hierarchy6"/>
    <dgm:cxn modelId="{D4F329B7-3CAB-4294-8B5B-E000A88E7DE5}" type="presParOf" srcId="{91E33242-63E4-4105-B2F1-C42CB9083837}" destId="{8DF73944-9266-4414-87E1-8D6EC71F14E2}" srcOrd="0" destOrd="0" presId="urn:microsoft.com/office/officeart/2005/8/layout/hierarchy6"/>
    <dgm:cxn modelId="{583826EE-B3BA-4B36-A90B-F818CE52E8C1}" type="presParOf" srcId="{8DF73944-9266-4414-87E1-8D6EC71F14E2}" destId="{0FACB7DA-C69E-4330-B515-BAA11273E044}" srcOrd="0" destOrd="0" presId="urn:microsoft.com/office/officeart/2005/8/layout/hierarchy6"/>
    <dgm:cxn modelId="{7D98FE5B-8332-4D29-9205-8A08B0666CCC}" type="presParOf" srcId="{8DF73944-9266-4414-87E1-8D6EC71F14E2}" destId="{1BE40DD6-0406-40B6-8A67-0DDE3C109CB6}" srcOrd="1" destOrd="0" presId="urn:microsoft.com/office/officeart/2005/8/layout/hierarchy6"/>
    <dgm:cxn modelId="{8F1CD08B-F632-4224-9BA4-AF506571621E}" type="presParOf" srcId="{1BE40DD6-0406-40B6-8A67-0DDE3C109CB6}" destId="{E22CB592-4D74-41D4-A6C0-F734C924405D}" srcOrd="0" destOrd="0" presId="urn:microsoft.com/office/officeart/2005/8/layout/hierarchy6"/>
    <dgm:cxn modelId="{2D61D8FB-2F9A-411A-9323-4CFE26DFB982}" type="presParOf" srcId="{1BE40DD6-0406-40B6-8A67-0DDE3C109CB6}" destId="{65AB0659-3A35-49F7-B9B0-0795FCFC64E1}" srcOrd="1" destOrd="0" presId="urn:microsoft.com/office/officeart/2005/8/layout/hierarchy6"/>
    <dgm:cxn modelId="{DB05D58A-F297-4DBD-8451-8D25B29AB257}" type="presParOf" srcId="{65AB0659-3A35-49F7-B9B0-0795FCFC64E1}" destId="{97D97564-C78E-40E9-BCC9-D2C0CD6C6260}" srcOrd="0" destOrd="0" presId="urn:microsoft.com/office/officeart/2005/8/layout/hierarchy6"/>
    <dgm:cxn modelId="{37574C25-6DBF-478E-AD85-E4DC75361D72}" type="presParOf" srcId="{65AB0659-3A35-49F7-B9B0-0795FCFC64E1}" destId="{4CF0F4B0-3DED-44CA-B81D-EAD25D0562DF}" srcOrd="1" destOrd="0" presId="urn:microsoft.com/office/officeart/2005/8/layout/hierarchy6"/>
    <dgm:cxn modelId="{5E21C8F0-AE83-4648-9ADE-3D8009CB8D6D}" type="presParOf" srcId="{4CF0F4B0-3DED-44CA-B81D-EAD25D0562DF}" destId="{6B2BB747-7DEF-47DE-8AA1-923FC4CB47F6}" srcOrd="0" destOrd="0" presId="urn:microsoft.com/office/officeart/2005/8/layout/hierarchy6"/>
    <dgm:cxn modelId="{1C049EE8-75D9-4A07-8422-6A7CDBDE445A}" type="presParOf" srcId="{4CF0F4B0-3DED-44CA-B81D-EAD25D0562DF}" destId="{B15A83AD-4FEC-4E42-879C-CFF5E47FBC85}" srcOrd="1" destOrd="0" presId="urn:microsoft.com/office/officeart/2005/8/layout/hierarchy6"/>
    <dgm:cxn modelId="{3CB66B24-87DE-4D55-BB4B-97658CFE1FD0}" type="presParOf" srcId="{B15A83AD-4FEC-4E42-879C-CFF5E47FBC85}" destId="{C45636DA-98F4-4320-B33A-42DC71284F15}" srcOrd="0" destOrd="0" presId="urn:microsoft.com/office/officeart/2005/8/layout/hierarchy6"/>
    <dgm:cxn modelId="{9E443975-FBDB-4877-866E-F1B7CFF77F00}" type="presParOf" srcId="{B15A83AD-4FEC-4E42-879C-CFF5E47FBC85}" destId="{2960A1FF-731E-4DB5-B7EA-D94F57FC05A1}" srcOrd="1" destOrd="0" presId="urn:microsoft.com/office/officeart/2005/8/layout/hierarchy6"/>
    <dgm:cxn modelId="{5163256D-942D-4A2B-AEA8-2055654FC8EC}" type="presParOf" srcId="{4CF0F4B0-3DED-44CA-B81D-EAD25D0562DF}" destId="{2793F033-C969-4E45-B68D-A88B14C53A81}" srcOrd="2" destOrd="0" presId="urn:microsoft.com/office/officeart/2005/8/layout/hierarchy6"/>
    <dgm:cxn modelId="{4C0A6D0E-9A3D-4572-A273-492B8E0BEF6C}" type="presParOf" srcId="{4CF0F4B0-3DED-44CA-B81D-EAD25D0562DF}" destId="{69F2D859-5B8A-4E31-BE5F-DE3DB53FE90B}" srcOrd="3" destOrd="0" presId="urn:microsoft.com/office/officeart/2005/8/layout/hierarchy6"/>
    <dgm:cxn modelId="{3BA1E883-AE99-4A73-A081-FCAB266D5EF7}" type="presParOf" srcId="{69F2D859-5B8A-4E31-BE5F-DE3DB53FE90B}" destId="{6411CF98-9606-4DB4-92C6-B1BFC24B6C92}" srcOrd="0" destOrd="0" presId="urn:microsoft.com/office/officeart/2005/8/layout/hierarchy6"/>
    <dgm:cxn modelId="{1AA160CB-4239-46A8-9A64-9638C566C50D}" type="presParOf" srcId="{69F2D859-5B8A-4E31-BE5F-DE3DB53FE90B}" destId="{4FB497EA-7B74-44F8-9C38-F8CE4681EBB3}" srcOrd="1" destOrd="0" presId="urn:microsoft.com/office/officeart/2005/8/layout/hierarchy6"/>
    <dgm:cxn modelId="{BDFC937D-A25B-459A-8809-036BCDF90F27}" type="presParOf" srcId="{1BE40DD6-0406-40B6-8A67-0DDE3C109CB6}" destId="{653537CC-806E-4C3A-9E3C-D7B0BE3F3079}" srcOrd="2" destOrd="0" presId="urn:microsoft.com/office/officeart/2005/8/layout/hierarchy6"/>
    <dgm:cxn modelId="{B2830B62-CE4E-40E7-AD39-12781BF8AD14}" type="presParOf" srcId="{1BE40DD6-0406-40B6-8A67-0DDE3C109CB6}" destId="{A3A6CB2D-F275-4AD3-99F5-C1B93E34AC31}" srcOrd="3" destOrd="0" presId="urn:microsoft.com/office/officeart/2005/8/layout/hierarchy6"/>
    <dgm:cxn modelId="{FFA9F037-BD8E-4EBA-9073-E80DDB767F72}" type="presParOf" srcId="{A3A6CB2D-F275-4AD3-99F5-C1B93E34AC31}" destId="{063D6E9A-9A86-4267-954E-872A35638ED9}" srcOrd="0" destOrd="0" presId="urn:microsoft.com/office/officeart/2005/8/layout/hierarchy6"/>
    <dgm:cxn modelId="{F8D66364-CC25-4DCC-910E-1C439ED562B2}" type="presParOf" srcId="{A3A6CB2D-F275-4AD3-99F5-C1B93E34AC31}" destId="{077B0870-4D9A-4380-B4B7-C63D84349B4D}" srcOrd="1" destOrd="0" presId="urn:microsoft.com/office/officeart/2005/8/layout/hierarchy6"/>
    <dgm:cxn modelId="{6EF52073-FDE4-4C91-A40F-7F7E55EB36DE}" type="presParOf" srcId="{077B0870-4D9A-4380-B4B7-C63D84349B4D}" destId="{F65B791C-4BBE-49EA-80DE-0D938C696E16}" srcOrd="0" destOrd="0" presId="urn:microsoft.com/office/officeart/2005/8/layout/hierarchy6"/>
    <dgm:cxn modelId="{22F4600E-62CF-4246-80C1-68AE250CC2DD}" type="presParOf" srcId="{077B0870-4D9A-4380-B4B7-C63D84349B4D}" destId="{3B111956-6992-403F-97B3-BD9D1AE75673}" srcOrd="1" destOrd="0" presId="urn:microsoft.com/office/officeart/2005/8/layout/hierarchy6"/>
    <dgm:cxn modelId="{0CD14E41-7803-4271-901C-96EF4DD40B75}" type="presParOf" srcId="{3B111956-6992-403F-97B3-BD9D1AE75673}" destId="{31395091-7A4A-410C-9AE6-5BE511C5DA51}" srcOrd="0" destOrd="0" presId="urn:microsoft.com/office/officeart/2005/8/layout/hierarchy6"/>
    <dgm:cxn modelId="{BAE534CC-4D46-46FA-A160-B0AF60E2296A}" type="presParOf" srcId="{3B111956-6992-403F-97B3-BD9D1AE75673}" destId="{C9D3F746-5B82-463C-AC98-A747129F8582}" srcOrd="1" destOrd="0" presId="urn:microsoft.com/office/officeart/2005/8/layout/hierarchy6"/>
    <dgm:cxn modelId="{0411B35B-678B-48C1-8CD5-B69BF790D619}" type="presParOf" srcId="{051E2800-7157-443D-B853-840F2A0E0D1E}" destId="{066491AE-292F-47A0-BA3A-C1CBE0F703C8}" srcOrd="1" destOrd="0" presId="urn:microsoft.com/office/officeart/2005/8/layout/hierarchy6"/>
    <dgm:cxn modelId="{8C7212EF-FEBF-422E-9B81-5AB977B52A84}" type="presParOf" srcId="{066491AE-292F-47A0-BA3A-C1CBE0F703C8}" destId="{7B9E2A46-8F62-45A0-AE77-BC15AD75F1BE}" srcOrd="0" destOrd="0" presId="urn:microsoft.com/office/officeart/2005/8/layout/hierarchy6"/>
    <dgm:cxn modelId="{B8D928D1-F149-4A5B-95D4-25FCE0FDD3DD}" type="presParOf" srcId="{7B9E2A46-8F62-45A0-AE77-BC15AD75F1BE}" destId="{5DFC3D7F-2232-4FFB-9E76-CE03DA48AF2B}" srcOrd="0" destOrd="0" presId="urn:microsoft.com/office/officeart/2005/8/layout/hierarchy6"/>
    <dgm:cxn modelId="{5CB6EA37-3AB8-44C6-9690-379F0E7F57E0}" type="presParOf" srcId="{7B9E2A46-8F62-45A0-AE77-BC15AD75F1BE}" destId="{930C6519-DFD5-4D4C-AD8F-EACD08B73F4C}" srcOrd="1" destOrd="0" presId="urn:microsoft.com/office/officeart/2005/8/layout/hierarchy6"/>
    <dgm:cxn modelId="{620B79E6-0685-42A7-A2F6-BF703F937AAC}" type="presParOf" srcId="{066491AE-292F-47A0-BA3A-C1CBE0F703C8}" destId="{80BDE1DA-0BFD-4C4F-B55D-DFB434D5B406}" srcOrd="1" destOrd="0" presId="urn:microsoft.com/office/officeart/2005/8/layout/hierarchy6"/>
    <dgm:cxn modelId="{95D1F83A-9BB4-4470-BBF7-0F5787C366D5}" type="presParOf" srcId="{80BDE1DA-0BFD-4C4F-B55D-DFB434D5B406}" destId="{0FD11442-084B-414D-BDB5-1F178E6CA67B}" srcOrd="0" destOrd="0" presId="urn:microsoft.com/office/officeart/2005/8/layout/hierarchy6"/>
    <dgm:cxn modelId="{95A1E7A3-0532-4F72-B4D7-026E42AF838F}" type="presParOf" srcId="{066491AE-292F-47A0-BA3A-C1CBE0F703C8}" destId="{AA5B0816-77A5-41EC-831F-6BB24D4617AB}" srcOrd="2" destOrd="0" presId="urn:microsoft.com/office/officeart/2005/8/layout/hierarchy6"/>
    <dgm:cxn modelId="{DD5806E1-123B-4CD5-B8B5-BE33A5988492}" type="presParOf" srcId="{AA5B0816-77A5-41EC-831F-6BB24D4617AB}" destId="{5A8CD430-CE2D-46BD-BE6A-5FE8D6C8C20A}" srcOrd="0" destOrd="0" presId="urn:microsoft.com/office/officeart/2005/8/layout/hierarchy6"/>
    <dgm:cxn modelId="{41F54C2F-2F4F-423E-B0A1-4C649C1F9FDB}" type="presParOf" srcId="{AA5B0816-77A5-41EC-831F-6BB24D4617AB}" destId="{23DC586E-47F3-4886-8549-DF7A0E5D9D7C}" srcOrd="1" destOrd="0" presId="urn:microsoft.com/office/officeart/2005/8/layout/hierarchy6"/>
    <dgm:cxn modelId="{465E02AD-6AA5-4AD2-8C78-97B26184D070}" type="presParOf" srcId="{066491AE-292F-47A0-BA3A-C1CBE0F703C8}" destId="{4CA625A5-125A-487D-8AC4-13C783F09C52}" srcOrd="3" destOrd="0" presId="urn:microsoft.com/office/officeart/2005/8/layout/hierarchy6"/>
    <dgm:cxn modelId="{A2100CA0-A91F-4A95-A213-4FFE311E4829}" type="presParOf" srcId="{4CA625A5-125A-487D-8AC4-13C783F09C52}" destId="{076CEF0D-F019-43B0-A474-D7A052ED0952}" srcOrd="0" destOrd="0" presId="urn:microsoft.com/office/officeart/2005/8/layout/hierarchy6"/>
    <dgm:cxn modelId="{8F9DA303-A798-46D3-869B-4EEB3C863E57}" type="presParOf" srcId="{066491AE-292F-47A0-BA3A-C1CBE0F703C8}" destId="{04F141F4-FFB9-4226-BAD6-DA910E73DEC5}" srcOrd="4" destOrd="0" presId="urn:microsoft.com/office/officeart/2005/8/layout/hierarchy6"/>
    <dgm:cxn modelId="{5209259C-9C49-4F43-BD06-A6E8FE503D5E}" type="presParOf" srcId="{04F141F4-FFB9-4226-BAD6-DA910E73DEC5}" destId="{A21A5D3F-9793-402B-9D53-E27D65B9A551}" srcOrd="0" destOrd="0" presId="urn:microsoft.com/office/officeart/2005/8/layout/hierarchy6"/>
    <dgm:cxn modelId="{CA6DD035-7267-40DF-A916-6BB69344ECC2}" type="presParOf" srcId="{04F141F4-FFB9-4226-BAD6-DA910E73DEC5}" destId="{E0EFE72E-7195-4EF8-841D-FDDA5B1FBB64}"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D9AB3D7-C21E-438F-AE2F-9318CDA9CEB3}" type="doc">
      <dgm:prSet loTypeId="urn:microsoft.com/office/officeart/2008/layout/VerticalCurvedList" loCatId="list" qsTypeId="urn:microsoft.com/office/officeart/2005/8/quickstyle/simple1" qsCatId="simple" csTypeId="urn:microsoft.com/office/officeart/2005/8/colors/colorful4" csCatId="colorful" phldr="1"/>
      <dgm:spPr/>
      <dgm:t>
        <a:bodyPr/>
        <a:lstStyle/>
        <a:p>
          <a:endParaRPr lang="de-DE"/>
        </a:p>
      </dgm:t>
    </dgm:pt>
    <dgm:pt modelId="{280086EB-D614-4B2C-91A7-8B1A8FA00470}">
      <dgm:prSet phldrT="[Text]"/>
      <dgm:spPr/>
      <dgm:t>
        <a:bodyPr/>
        <a:lstStyle/>
        <a:p>
          <a:r>
            <a:rPr lang="de-DE" dirty="0" smtClean="0"/>
            <a:t>Item1</a:t>
          </a:r>
          <a:endParaRPr lang="de-DE" dirty="0"/>
        </a:p>
      </dgm:t>
    </dgm:pt>
    <dgm:pt modelId="{CC7D65BD-B548-4D99-9C52-5B60B9509C91}" type="parTrans" cxnId="{F361EEC1-05B0-4891-A2CA-E1F9C2A50D8F}">
      <dgm:prSet/>
      <dgm:spPr/>
      <dgm:t>
        <a:bodyPr/>
        <a:lstStyle/>
        <a:p>
          <a:endParaRPr lang="de-DE"/>
        </a:p>
      </dgm:t>
    </dgm:pt>
    <dgm:pt modelId="{5C936ACB-5A68-4B71-BA94-BB588A9D80E3}" type="sibTrans" cxnId="{F361EEC1-05B0-4891-A2CA-E1F9C2A50D8F}">
      <dgm:prSet/>
      <dgm:spPr/>
      <dgm:t>
        <a:bodyPr/>
        <a:lstStyle/>
        <a:p>
          <a:endParaRPr lang="de-DE"/>
        </a:p>
      </dgm:t>
    </dgm:pt>
    <dgm:pt modelId="{C383281B-19A2-4A82-9217-B994D2153DE7}">
      <dgm:prSet phldrT="[Text]"/>
      <dgm:spPr/>
      <dgm:t>
        <a:bodyPr/>
        <a:lstStyle/>
        <a:p>
          <a:r>
            <a:rPr lang="de-DE" dirty="0" smtClean="0"/>
            <a:t>Item 2</a:t>
          </a:r>
          <a:endParaRPr lang="de-DE" dirty="0"/>
        </a:p>
      </dgm:t>
    </dgm:pt>
    <dgm:pt modelId="{F17C9678-3C27-4373-BDF1-E7CF753F7A0B}" type="parTrans" cxnId="{DB71BAAD-1545-496D-8E38-66212D3E55E4}">
      <dgm:prSet/>
      <dgm:spPr/>
      <dgm:t>
        <a:bodyPr/>
        <a:lstStyle/>
        <a:p>
          <a:endParaRPr lang="de-DE"/>
        </a:p>
      </dgm:t>
    </dgm:pt>
    <dgm:pt modelId="{C986482C-35CE-4243-A1D4-636ED69115AA}" type="sibTrans" cxnId="{DB71BAAD-1545-496D-8E38-66212D3E55E4}">
      <dgm:prSet/>
      <dgm:spPr/>
      <dgm:t>
        <a:bodyPr/>
        <a:lstStyle/>
        <a:p>
          <a:endParaRPr lang="de-DE"/>
        </a:p>
      </dgm:t>
    </dgm:pt>
    <dgm:pt modelId="{261CB3E3-7056-460C-80AD-82B8864C5C86}">
      <dgm:prSet phldrT="[Text]"/>
      <dgm:spPr/>
      <dgm:t>
        <a:bodyPr/>
        <a:lstStyle/>
        <a:p>
          <a:r>
            <a:rPr lang="de-DE" dirty="0" smtClean="0"/>
            <a:t>Item 3</a:t>
          </a:r>
          <a:endParaRPr lang="de-DE" dirty="0"/>
        </a:p>
      </dgm:t>
    </dgm:pt>
    <dgm:pt modelId="{7EAFA67F-974E-4D26-AEF9-64D6403B74DD}" type="parTrans" cxnId="{B25CD1D4-DF8C-4A80-99B2-846EC134AFD8}">
      <dgm:prSet/>
      <dgm:spPr/>
      <dgm:t>
        <a:bodyPr/>
        <a:lstStyle/>
        <a:p>
          <a:endParaRPr lang="de-DE"/>
        </a:p>
      </dgm:t>
    </dgm:pt>
    <dgm:pt modelId="{7025B4D5-70F1-4E1E-B5BC-BD5BE0D98E7C}" type="sibTrans" cxnId="{B25CD1D4-DF8C-4A80-99B2-846EC134AFD8}">
      <dgm:prSet/>
      <dgm:spPr/>
      <dgm:t>
        <a:bodyPr/>
        <a:lstStyle/>
        <a:p>
          <a:endParaRPr lang="de-DE"/>
        </a:p>
      </dgm:t>
    </dgm:pt>
    <dgm:pt modelId="{79DD5218-17FD-43B4-BF74-D4F6CB6D83CE}">
      <dgm:prSet phldrT="[Text]"/>
      <dgm:spPr/>
      <dgm:t>
        <a:bodyPr/>
        <a:lstStyle/>
        <a:p>
          <a:r>
            <a:rPr lang="de-DE" dirty="0" smtClean="0"/>
            <a:t>Item 4</a:t>
          </a:r>
          <a:endParaRPr lang="de-DE" dirty="0"/>
        </a:p>
      </dgm:t>
    </dgm:pt>
    <dgm:pt modelId="{B72AB1D7-CACD-48BC-89E0-38F9A537B39E}" type="parTrans" cxnId="{0DF45E12-D6A5-4740-A2D8-4A1C7331EBA3}">
      <dgm:prSet/>
      <dgm:spPr/>
      <dgm:t>
        <a:bodyPr/>
        <a:lstStyle/>
        <a:p>
          <a:endParaRPr lang="de-DE"/>
        </a:p>
      </dgm:t>
    </dgm:pt>
    <dgm:pt modelId="{EFB3C682-2F54-474F-9EA2-3C4774B69D84}" type="sibTrans" cxnId="{0DF45E12-D6A5-4740-A2D8-4A1C7331EBA3}">
      <dgm:prSet/>
      <dgm:spPr/>
      <dgm:t>
        <a:bodyPr/>
        <a:lstStyle/>
        <a:p>
          <a:endParaRPr lang="de-DE"/>
        </a:p>
      </dgm:t>
    </dgm:pt>
    <dgm:pt modelId="{9F1163D2-0277-4C58-A413-061D258F26B7}">
      <dgm:prSet phldrT="[Text]"/>
      <dgm:spPr/>
      <dgm:t>
        <a:bodyPr/>
        <a:lstStyle/>
        <a:p>
          <a:r>
            <a:rPr lang="de-DE" dirty="0" smtClean="0"/>
            <a:t>Item 5</a:t>
          </a:r>
          <a:endParaRPr lang="de-DE" dirty="0"/>
        </a:p>
      </dgm:t>
    </dgm:pt>
    <dgm:pt modelId="{BAFB5B4F-A2A8-401A-930F-6E7F8AE26136}" type="parTrans" cxnId="{C75F8720-FE0C-4E34-9735-BD8103170281}">
      <dgm:prSet/>
      <dgm:spPr/>
      <dgm:t>
        <a:bodyPr/>
        <a:lstStyle/>
        <a:p>
          <a:endParaRPr lang="de-DE"/>
        </a:p>
      </dgm:t>
    </dgm:pt>
    <dgm:pt modelId="{1A6E2064-3A5B-49EE-B708-0AA695170AF9}" type="sibTrans" cxnId="{C75F8720-FE0C-4E34-9735-BD8103170281}">
      <dgm:prSet/>
      <dgm:spPr/>
      <dgm:t>
        <a:bodyPr/>
        <a:lstStyle/>
        <a:p>
          <a:endParaRPr lang="de-DE"/>
        </a:p>
      </dgm:t>
    </dgm:pt>
    <dgm:pt modelId="{DCED971F-6661-4465-AFDD-D83015E07A2D}">
      <dgm:prSet phldrT="[Text]"/>
      <dgm:spPr/>
      <dgm:t>
        <a:bodyPr/>
        <a:lstStyle/>
        <a:p>
          <a:r>
            <a:rPr lang="de-DE" dirty="0" smtClean="0"/>
            <a:t>Item 5</a:t>
          </a:r>
          <a:endParaRPr lang="de-DE" dirty="0"/>
        </a:p>
      </dgm:t>
    </dgm:pt>
    <dgm:pt modelId="{3EEE2D4F-D953-45EE-9115-6082C8D8A2AB}" type="parTrans" cxnId="{53EC16E0-6B32-4304-9871-B20A542CEB1C}">
      <dgm:prSet/>
      <dgm:spPr/>
      <dgm:t>
        <a:bodyPr/>
        <a:lstStyle/>
        <a:p>
          <a:endParaRPr lang="de-DE"/>
        </a:p>
      </dgm:t>
    </dgm:pt>
    <dgm:pt modelId="{18B566F1-6B9D-41B1-8B5A-044A36153164}" type="sibTrans" cxnId="{53EC16E0-6B32-4304-9871-B20A542CEB1C}">
      <dgm:prSet/>
      <dgm:spPr/>
      <dgm:t>
        <a:bodyPr/>
        <a:lstStyle/>
        <a:p>
          <a:endParaRPr lang="de-DE"/>
        </a:p>
      </dgm:t>
    </dgm:pt>
    <dgm:pt modelId="{69064621-34FF-43B8-90A5-CB051025DF25}" type="pres">
      <dgm:prSet presAssocID="{8D9AB3D7-C21E-438F-AE2F-9318CDA9CEB3}" presName="Name0" presStyleCnt="0">
        <dgm:presLayoutVars>
          <dgm:chMax val="7"/>
          <dgm:chPref val="7"/>
          <dgm:dir/>
        </dgm:presLayoutVars>
      </dgm:prSet>
      <dgm:spPr/>
    </dgm:pt>
    <dgm:pt modelId="{D23C5D8E-106F-4B58-B95F-11548BC991CA}" type="pres">
      <dgm:prSet presAssocID="{8D9AB3D7-C21E-438F-AE2F-9318CDA9CEB3}" presName="Name1" presStyleCnt="0"/>
      <dgm:spPr/>
    </dgm:pt>
    <dgm:pt modelId="{801BF452-A2B9-46AF-9EDE-C47856734563}" type="pres">
      <dgm:prSet presAssocID="{8D9AB3D7-C21E-438F-AE2F-9318CDA9CEB3}" presName="cycle" presStyleCnt="0"/>
      <dgm:spPr/>
    </dgm:pt>
    <dgm:pt modelId="{1285E5A2-9B95-4EA2-9577-FA1294F88F73}" type="pres">
      <dgm:prSet presAssocID="{8D9AB3D7-C21E-438F-AE2F-9318CDA9CEB3}" presName="srcNode" presStyleLbl="node1" presStyleIdx="0" presStyleCnt="3"/>
      <dgm:spPr/>
    </dgm:pt>
    <dgm:pt modelId="{919307DB-1D24-4F90-9CA8-C10298EBB7C8}" type="pres">
      <dgm:prSet presAssocID="{8D9AB3D7-C21E-438F-AE2F-9318CDA9CEB3}" presName="conn" presStyleLbl="parChTrans1D2" presStyleIdx="0" presStyleCnt="1"/>
      <dgm:spPr/>
    </dgm:pt>
    <dgm:pt modelId="{5C11D2AA-4688-49BA-954D-120FA46CC8F2}" type="pres">
      <dgm:prSet presAssocID="{8D9AB3D7-C21E-438F-AE2F-9318CDA9CEB3}" presName="extraNode" presStyleLbl="node1" presStyleIdx="0" presStyleCnt="3"/>
      <dgm:spPr/>
    </dgm:pt>
    <dgm:pt modelId="{6AFC752A-0AD5-41B6-B9B7-EA058AD3BC59}" type="pres">
      <dgm:prSet presAssocID="{8D9AB3D7-C21E-438F-AE2F-9318CDA9CEB3}" presName="dstNode" presStyleLbl="node1" presStyleIdx="0" presStyleCnt="3"/>
      <dgm:spPr/>
    </dgm:pt>
    <dgm:pt modelId="{1BA40897-1265-47F5-9BAD-B8408639497E}" type="pres">
      <dgm:prSet presAssocID="{280086EB-D614-4B2C-91A7-8B1A8FA00470}" presName="text_1" presStyleLbl="node1" presStyleIdx="0" presStyleCnt="3">
        <dgm:presLayoutVars>
          <dgm:bulletEnabled val="1"/>
        </dgm:presLayoutVars>
      </dgm:prSet>
      <dgm:spPr/>
    </dgm:pt>
    <dgm:pt modelId="{14A29070-A01F-47F8-9AFD-EE4C484C8A7E}" type="pres">
      <dgm:prSet presAssocID="{280086EB-D614-4B2C-91A7-8B1A8FA00470}" presName="accent_1" presStyleCnt="0"/>
      <dgm:spPr/>
    </dgm:pt>
    <dgm:pt modelId="{7119A54C-4238-4C7F-9D43-DD07E6397D9F}" type="pres">
      <dgm:prSet presAssocID="{280086EB-D614-4B2C-91A7-8B1A8FA00470}" presName="accentRepeatNode" presStyleLbl="solidFgAcc1" presStyleIdx="0" presStyleCnt="3"/>
      <dgm:spPr/>
    </dgm:pt>
    <dgm:pt modelId="{4B1FB0D8-7449-436E-BCFA-F429F2DF6194}" type="pres">
      <dgm:prSet presAssocID="{261CB3E3-7056-460C-80AD-82B8864C5C86}" presName="text_2" presStyleLbl="node1" presStyleIdx="1" presStyleCnt="3">
        <dgm:presLayoutVars>
          <dgm:bulletEnabled val="1"/>
        </dgm:presLayoutVars>
      </dgm:prSet>
      <dgm:spPr/>
    </dgm:pt>
    <dgm:pt modelId="{F8FFEA0A-9456-4A68-AC36-73B21F81F0D7}" type="pres">
      <dgm:prSet presAssocID="{261CB3E3-7056-460C-80AD-82B8864C5C86}" presName="accent_2" presStyleCnt="0"/>
      <dgm:spPr/>
    </dgm:pt>
    <dgm:pt modelId="{6FF4B189-33E6-4465-8156-04D12DBA70A7}" type="pres">
      <dgm:prSet presAssocID="{261CB3E3-7056-460C-80AD-82B8864C5C86}" presName="accentRepeatNode" presStyleLbl="solidFgAcc1" presStyleIdx="1" presStyleCnt="3"/>
      <dgm:spPr/>
    </dgm:pt>
    <dgm:pt modelId="{46C439D3-8AB5-4684-A199-94756E07BC04}" type="pres">
      <dgm:prSet presAssocID="{9F1163D2-0277-4C58-A413-061D258F26B7}" presName="text_3" presStyleLbl="node1" presStyleIdx="2" presStyleCnt="3">
        <dgm:presLayoutVars>
          <dgm:bulletEnabled val="1"/>
        </dgm:presLayoutVars>
      </dgm:prSet>
      <dgm:spPr/>
    </dgm:pt>
    <dgm:pt modelId="{0102F8C6-A252-4EAE-9B2C-1598B372259B}" type="pres">
      <dgm:prSet presAssocID="{9F1163D2-0277-4C58-A413-061D258F26B7}" presName="accent_3" presStyleCnt="0"/>
      <dgm:spPr/>
    </dgm:pt>
    <dgm:pt modelId="{43B40502-EFFE-458D-8A7A-0C8F56E15162}" type="pres">
      <dgm:prSet presAssocID="{9F1163D2-0277-4C58-A413-061D258F26B7}" presName="accentRepeatNode" presStyleLbl="solidFgAcc1" presStyleIdx="2" presStyleCnt="3"/>
      <dgm:spPr/>
    </dgm:pt>
  </dgm:ptLst>
  <dgm:cxnLst>
    <dgm:cxn modelId="{DB71BAAD-1545-496D-8E38-66212D3E55E4}" srcId="{280086EB-D614-4B2C-91A7-8B1A8FA00470}" destId="{C383281B-19A2-4A82-9217-B994D2153DE7}" srcOrd="0" destOrd="0" parTransId="{F17C9678-3C27-4373-BDF1-E7CF753F7A0B}" sibTransId="{C986482C-35CE-4243-A1D4-636ED69115AA}"/>
    <dgm:cxn modelId="{637490C2-DCF7-42D7-9D58-43CBCED124C1}" type="presOf" srcId="{C986482C-35CE-4243-A1D4-636ED69115AA}" destId="{919307DB-1D24-4F90-9CA8-C10298EBB7C8}" srcOrd="0" destOrd="0" presId="urn:microsoft.com/office/officeart/2008/layout/VerticalCurvedList"/>
    <dgm:cxn modelId="{F361EEC1-05B0-4891-A2CA-E1F9C2A50D8F}" srcId="{8D9AB3D7-C21E-438F-AE2F-9318CDA9CEB3}" destId="{280086EB-D614-4B2C-91A7-8B1A8FA00470}" srcOrd="0" destOrd="0" parTransId="{CC7D65BD-B548-4D99-9C52-5B60B9509C91}" sibTransId="{5C936ACB-5A68-4B71-BA94-BB588A9D80E3}"/>
    <dgm:cxn modelId="{C75F8720-FE0C-4E34-9735-BD8103170281}" srcId="{8D9AB3D7-C21E-438F-AE2F-9318CDA9CEB3}" destId="{9F1163D2-0277-4C58-A413-061D258F26B7}" srcOrd="2" destOrd="0" parTransId="{BAFB5B4F-A2A8-401A-930F-6E7F8AE26136}" sibTransId="{1A6E2064-3A5B-49EE-B708-0AA695170AF9}"/>
    <dgm:cxn modelId="{0DF45E12-D6A5-4740-A2D8-4A1C7331EBA3}" srcId="{261CB3E3-7056-460C-80AD-82B8864C5C86}" destId="{79DD5218-17FD-43B4-BF74-D4F6CB6D83CE}" srcOrd="0" destOrd="0" parTransId="{B72AB1D7-CACD-48BC-89E0-38F9A537B39E}" sibTransId="{EFB3C682-2F54-474F-9EA2-3C4774B69D84}"/>
    <dgm:cxn modelId="{C677F617-68BF-429A-9632-8E6271C7F3E1}" type="presOf" srcId="{9F1163D2-0277-4C58-A413-061D258F26B7}" destId="{46C439D3-8AB5-4684-A199-94756E07BC04}" srcOrd="0" destOrd="0" presId="urn:microsoft.com/office/officeart/2008/layout/VerticalCurvedList"/>
    <dgm:cxn modelId="{BDFCADB0-B395-4E70-80D6-9D285476E91F}" type="presOf" srcId="{79DD5218-17FD-43B4-BF74-D4F6CB6D83CE}" destId="{4B1FB0D8-7449-436E-BCFA-F429F2DF6194}" srcOrd="0" destOrd="1" presId="urn:microsoft.com/office/officeart/2008/layout/VerticalCurvedList"/>
    <dgm:cxn modelId="{81BC2646-8476-4955-B738-84FA1ECDE33D}" type="presOf" srcId="{280086EB-D614-4B2C-91A7-8B1A8FA00470}" destId="{1BA40897-1265-47F5-9BAD-B8408639497E}" srcOrd="0" destOrd="0" presId="urn:microsoft.com/office/officeart/2008/layout/VerticalCurvedList"/>
    <dgm:cxn modelId="{B25CD1D4-DF8C-4A80-99B2-846EC134AFD8}" srcId="{8D9AB3D7-C21E-438F-AE2F-9318CDA9CEB3}" destId="{261CB3E3-7056-460C-80AD-82B8864C5C86}" srcOrd="1" destOrd="0" parTransId="{7EAFA67F-974E-4D26-AEF9-64D6403B74DD}" sibTransId="{7025B4D5-70F1-4E1E-B5BC-BD5BE0D98E7C}"/>
    <dgm:cxn modelId="{53EC16E0-6B32-4304-9871-B20A542CEB1C}" srcId="{9F1163D2-0277-4C58-A413-061D258F26B7}" destId="{DCED971F-6661-4465-AFDD-D83015E07A2D}" srcOrd="0" destOrd="0" parTransId="{3EEE2D4F-D953-45EE-9115-6082C8D8A2AB}" sibTransId="{18B566F1-6B9D-41B1-8B5A-044A36153164}"/>
    <dgm:cxn modelId="{3608B08B-9FDF-48EE-9761-2086A35CA553}" type="presOf" srcId="{261CB3E3-7056-460C-80AD-82B8864C5C86}" destId="{4B1FB0D8-7449-436E-BCFA-F429F2DF6194}" srcOrd="0" destOrd="0" presId="urn:microsoft.com/office/officeart/2008/layout/VerticalCurvedList"/>
    <dgm:cxn modelId="{390C0DAD-06B4-4B25-AF52-85BB40405ED7}" type="presOf" srcId="{C383281B-19A2-4A82-9217-B994D2153DE7}" destId="{1BA40897-1265-47F5-9BAD-B8408639497E}" srcOrd="0" destOrd="1" presId="urn:microsoft.com/office/officeart/2008/layout/VerticalCurvedList"/>
    <dgm:cxn modelId="{CBDA1D77-0888-4E42-8967-C3A9CD7E7B29}" type="presOf" srcId="{DCED971F-6661-4465-AFDD-D83015E07A2D}" destId="{46C439D3-8AB5-4684-A199-94756E07BC04}" srcOrd="0" destOrd="1" presId="urn:microsoft.com/office/officeart/2008/layout/VerticalCurvedList"/>
    <dgm:cxn modelId="{BD0EB205-2E3E-4C00-97C4-0D806B5229B8}" type="presOf" srcId="{8D9AB3D7-C21E-438F-AE2F-9318CDA9CEB3}" destId="{69064621-34FF-43B8-90A5-CB051025DF25}" srcOrd="0" destOrd="0" presId="urn:microsoft.com/office/officeart/2008/layout/VerticalCurvedList"/>
    <dgm:cxn modelId="{15B56456-1059-4250-A931-7C459D742AA2}" type="presParOf" srcId="{69064621-34FF-43B8-90A5-CB051025DF25}" destId="{D23C5D8E-106F-4B58-B95F-11548BC991CA}" srcOrd="0" destOrd="0" presId="urn:microsoft.com/office/officeart/2008/layout/VerticalCurvedList"/>
    <dgm:cxn modelId="{FA6BDC0F-D0B2-4790-B20D-4D79CDDA6B49}" type="presParOf" srcId="{D23C5D8E-106F-4B58-B95F-11548BC991CA}" destId="{801BF452-A2B9-46AF-9EDE-C47856734563}" srcOrd="0" destOrd="0" presId="urn:microsoft.com/office/officeart/2008/layout/VerticalCurvedList"/>
    <dgm:cxn modelId="{2F707FBD-ABAB-46B8-BABC-37E7E87A8EBE}" type="presParOf" srcId="{801BF452-A2B9-46AF-9EDE-C47856734563}" destId="{1285E5A2-9B95-4EA2-9577-FA1294F88F73}" srcOrd="0" destOrd="0" presId="urn:microsoft.com/office/officeart/2008/layout/VerticalCurvedList"/>
    <dgm:cxn modelId="{36279C09-1BDA-4A29-8597-3F20B45E418B}" type="presParOf" srcId="{801BF452-A2B9-46AF-9EDE-C47856734563}" destId="{919307DB-1D24-4F90-9CA8-C10298EBB7C8}" srcOrd="1" destOrd="0" presId="urn:microsoft.com/office/officeart/2008/layout/VerticalCurvedList"/>
    <dgm:cxn modelId="{DBB322A4-56A8-4FF5-A92C-DFAF2656E8A6}" type="presParOf" srcId="{801BF452-A2B9-46AF-9EDE-C47856734563}" destId="{5C11D2AA-4688-49BA-954D-120FA46CC8F2}" srcOrd="2" destOrd="0" presId="urn:microsoft.com/office/officeart/2008/layout/VerticalCurvedList"/>
    <dgm:cxn modelId="{28094DC5-D429-4F2B-ADEE-351B649B5C37}" type="presParOf" srcId="{801BF452-A2B9-46AF-9EDE-C47856734563}" destId="{6AFC752A-0AD5-41B6-B9B7-EA058AD3BC59}" srcOrd="3" destOrd="0" presId="urn:microsoft.com/office/officeart/2008/layout/VerticalCurvedList"/>
    <dgm:cxn modelId="{D0204605-4537-4946-AD30-FD084B2860BD}" type="presParOf" srcId="{D23C5D8E-106F-4B58-B95F-11548BC991CA}" destId="{1BA40897-1265-47F5-9BAD-B8408639497E}" srcOrd="1" destOrd="0" presId="urn:microsoft.com/office/officeart/2008/layout/VerticalCurvedList"/>
    <dgm:cxn modelId="{D7A42D90-21D0-4919-B5E6-1228E1C76E3A}" type="presParOf" srcId="{D23C5D8E-106F-4B58-B95F-11548BC991CA}" destId="{14A29070-A01F-47F8-9AFD-EE4C484C8A7E}" srcOrd="2" destOrd="0" presId="urn:microsoft.com/office/officeart/2008/layout/VerticalCurvedList"/>
    <dgm:cxn modelId="{A78C2D1E-37B7-4D2B-8E51-E37104783661}" type="presParOf" srcId="{14A29070-A01F-47F8-9AFD-EE4C484C8A7E}" destId="{7119A54C-4238-4C7F-9D43-DD07E6397D9F}" srcOrd="0" destOrd="0" presId="urn:microsoft.com/office/officeart/2008/layout/VerticalCurvedList"/>
    <dgm:cxn modelId="{6E315338-DCF7-4754-9160-25D298095326}" type="presParOf" srcId="{D23C5D8E-106F-4B58-B95F-11548BC991CA}" destId="{4B1FB0D8-7449-436E-BCFA-F429F2DF6194}" srcOrd="3" destOrd="0" presId="urn:microsoft.com/office/officeart/2008/layout/VerticalCurvedList"/>
    <dgm:cxn modelId="{A8A895AF-410C-4626-886E-C355E07375C0}" type="presParOf" srcId="{D23C5D8E-106F-4B58-B95F-11548BC991CA}" destId="{F8FFEA0A-9456-4A68-AC36-73B21F81F0D7}" srcOrd="4" destOrd="0" presId="urn:microsoft.com/office/officeart/2008/layout/VerticalCurvedList"/>
    <dgm:cxn modelId="{71D52EB7-08A4-4440-9B77-15CBF2912032}" type="presParOf" srcId="{F8FFEA0A-9456-4A68-AC36-73B21F81F0D7}" destId="{6FF4B189-33E6-4465-8156-04D12DBA70A7}" srcOrd="0" destOrd="0" presId="urn:microsoft.com/office/officeart/2008/layout/VerticalCurvedList"/>
    <dgm:cxn modelId="{4FC26AC6-1A23-4523-9B44-F47B87456FA1}" type="presParOf" srcId="{D23C5D8E-106F-4B58-B95F-11548BC991CA}" destId="{46C439D3-8AB5-4684-A199-94756E07BC04}" srcOrd="5" destOrd="0" presId="urn:microsoft.com/office/officeart/2008/layout/VerticalCurvedList"/>
    <dgm:cxn modelId="{B8583958-CDD4-4532-B039-0180CBB265C6}" type="presParOf" srcId="{D23C5D8E-106F-4B58-B95F-11548BC991CA}" destId="{0102F8C6-A252-4EAE-9B2C-1598B372259B}" srcOrd="6" destOrd="0" presId="urn:microsoft.com/office/officeart/2008/layout/VerticalCurvedList"/>
    <dgm:cxn modelId="{59CAD5A4-B348-4E90-B763-CBCB52097E90}" type="presParOf" srcId="{0102F8C6-A252-4EAE-9B2C-1598B372259B}" destId="{43B40502-EFFE-458D-8A7A-0C8F56E15162}"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F2E92F6-2920-4277-9B7F-6066C4109F87}" type="doc">
      <dgm:prSet loTypeId="urn:microsoft.com/office/officeart/2005/8/layout/pyramid3" loCatId="pyramid" qsTypeId="urn:microsoft.com/office/officeart/2005/8/quickstyle/simple1" qsCatId="simple" csTypeId="urn:microsoft.com/office/officeart/2005/8/colors/accent1_5" csCatId="accent1" phldr="1"/>
      <dgm:spPr/>
    </dgm:pt>
    <dgm:pt modelId="{24DE1E24-439C-4103-A002-7C99D3187EA9}">
      <dgm:prSet phldrT="[Text]" custT="1"/>
      <dgm:spPr/>
      <dgm:t>
        <a:bodyPr/>
        <a:lstStyle/>
        <a:p>
          <a:r>
            <a:rPr lang="en-US" sz="1400" dirty="0"/>
            <a:t>Level 0</a:t>
          </a:r>
        </a:p>
      </dgm:t>
    </dgm:pt>
    <dgm:pt modelId="{B59D9C1F-3EB6-4FA2-BD00-AD44BBAA30B1}" type="parTrans" cxnId="{BA84FD81-3429-4FDB-9937-CD872945EF91}">
      <dgm:prSet/>
      <dgm:spPr/>
      <dgm:t>
        <a:bodyPr/>
        <a:lstStyle/>
        <a:p>
          <a:endParaRPr lang="en-US" sz="400"/>
        </a:p>
      </dgm:t>
    </dgm:pt>
    <dgm:pt modelId="{1C773C83-718E-4EFA-958A-710FC917E7D0}" type="sibTrans" cxnId="{BA84FD81-3429-4FDB-9937-CD872945EF91}">
      <dgm:prSet/>
      <dgm:spPr/>
      <dgm:t>
        <a:bodyPr/>
        <a:lstStyle/>
        <a:p>
          <a:endParaRPr lang="en-US" sz="400"/>
        </a:p>
      </dgm:t>
    </dgm:pt>
    <dgm:pt modelId="{F11BDC32-D6BF-4DA9-8F04-E07C5D9BD025}">
      <dgm:prSet phldrT="[Text]" custT="1"/>
      <dgm:spPr/>
      <dgm:t>
        <a:bodyPr/>
        <a:lstStyle/>
        <a:p>
          <a:r>
            <a:rPr lang="en-US" sz="1400" dirty="0"/>
            <a:t>Level 1</a:t>
          </a:r>
        </a:p>
      </dgm:t>
    </dgm:pt>
    <dgm:pt modelId="{009E50F3-D6AE-4158-AB18-0D7CD421391E}" type="parTrans" cxnId="{D843707B-CEA8-469A-91B5-82ECA406F3CF}">
      <dgm:prSet/>
      <dgm:spPr/>
      <dgm:t>
        <a:bodyPr/>
        <a:lstStyle/>
        <a:p>
          <a:endParaRPr lang="en-US" sz="400"/>
        </a:p>
      </dgm:t>
    </dgm:pt>
    <dgm:pt modelId="{29BBE9DF-59F9-46D5-B638-563F047F5AB2}" type="sibTrans" cxnId="{D843707B-CEA8-469A-91B5-82ECA406F3CF}">
      <dgm:prSet/>
      <dgm:spPr/>
      <dgm:t>
        <a:bodyPr/>
        <a:lstStyle/>
        <a:p>
          <a:endParaRPr lang="en-US" sz="400"/>
        </a:p>
      </dgm:t>
    </dgm:pt>
    <dgm:pt modelId="{89471395-9F1A-4F03-8A91-E7FAF7FF8B09}">
      <dgm:prSet phldrT="[Text]" custT="1"/>
      <dgm:spPr/>
      <dgm:t>
        <a:bodyPr/>
        <a:lstStyle/>
        <a:p>
          <a:r>
            <a:rPr lang="en-US" sz="1400" dirty="0"/>
            <a:t>Level 3</a:t>
          </a:r>
        </a:p>
      </dgm:t>
    </dgm:pt>
    <dgm:pt modelId="{25494339-B438-4BC3-BA0F-017EBC15983F}" type="parTrans" cxnId="{95C48C34-0B96-442E-BDAE-2E3EE26F73F2}">
      <dgm:prSet/>
      <dgm:spPr/>
      <dgm:t>
        <a:bodyPr/>
        <a:lstStyle/>
        <a:p>
          <a:endParaRPr lang="en-US" sz="400"/>
        </a:p>
      </dgm:t>
    </dgm:pt>
    <dgm:pt modelId="{A54333CE-5FA2-46E9-802B-579E532E589B}" type="sibTrans" cxnId="{95C48C34-0B96-442E-BDAE-2E3EE26F73F2}">
      <dgm:prSet/>
      <dgm:spPr/>
      <dgm:t>
        <a:bodyPr/>
        <a:lstStyle/>
        <a:p>
          <a:endParaRPr lang="en-US" sz="400"/>
        </a:p>
      </dgm:t>
    </dgm:pt>
    <dgm:pt modelId="{AAC7386F-37EE-4505-9808-95A4AF36480E}" type="pres">
      <dgm:prSet presAssocID="{DF2E92F6-2920-4277-9B7F-6066C4109F87}" presName="Name0" presStyleCnt="0">
        <dgm:presLayoutVars>
          <dgm:dir/>
          <dgm:animLvl val="lvl"/>
          <dgm:resizeHandles val="exact"/>
        </dgm:presLayoutVars>
      </dgm:prSet>
      <dgm:spPr/>
    </dgm:pt>
    <dgm:pt modelId="{5C34B7B5-AC38-493A-86C2-20D600CF82A1}" type="pres">
      <dgm:prSet presAssocID="{24DE1E24-439C-4103-A002-7C99D3187EA9}" presName="Name8" presStyleCnt="0"/>
      <dgm:spPr/>
    </dgm:pt>
    <dgm:pt modelId="{A504CB7D-2B43-4B83-BBB1-5B18DD9C4790}" type="pres">
      <dgm:prSet presAssocID="{24DE1E24-439C-4103-A002-7C99D3187EA9}" presName="level" presStyleLbl="node1" presStyleIdx="0" presStyleCnt="3">
        <dgm:presLayoutVars>
          <dgm:chMax val="1"/>
          <dgm:bulletEnabled val="1"/>
        </dgm:presLayoutVars>
      </dgm:prSet>
      <dgm:spPr/>
      <dgm:t>
        <a:bodyPr/>
        <a:lstStyle/>
        <a:p>
          <a:endParaRPr lang="en-US"/>
        </a:p>
      </dgm:t>
    </dgm:pt>
    <dgm:pt modelId="{121CBA6B-6E71-4DC7-BEF1-96E76B35ED92}" type="pres">
      <dgm:prSet presAssocID="{24DE1E24-439C-4103-A002-7C99D3187EA9}" presName="levelTx" presStyleLbl="revTx" presStyleIdx="0" presStyleCnt="0">
        <dgm:presLayoutVars>
          <dgm:chMax val="1"/>
          <dgm:bulletEnabled val="1"/>
        </dgm:presLayoutVars>
      </dgm:prSet>
      <dgm:spPr/>
      <dgm:t>
        <a:bodyPr/>
        <a:lstStyle/>
        <a:p>
          <a:endParaRPr lang="en-US"/>
        </a:p>
      </dgm:t>
    </dgm:pt>
    <dgm:pt modelId="{892AC990-E935-4540-A07B-B83B998593D4}" type="pres">
      <dgm:prSet presAssocID="{F11BDC32-D6BF-4DA9-8F04-E07C5D9BD025}" presName="Name8" presStyleCnt="0"/>
      <dgm:spPr/>
    </dgm:pt>
    <dgm:pt modelId="{7CE744AD-856D-4AF5-A53E-A29565032B18}" type="pres">
      <dgm:prSet presAssocID="{F11BDC32-D6BF-4DA9-8F04-E07C5D9BD025}" presName="level" presStyleLbl="node1" presStyleIdx="1" presStyleCnt="3">
        <dgm:presLayoutVars>
          <dgm:chMax val="1"/>
          <dgm:bulletEnabled val="1"/>
        </dgm:presLayoutVars>
      </dgm:prSet>
      <dgm:spPr/>
      <dgm:t>
        <a:bodyPr/>
        <a:lstStyle/>
        <a:p>
          <a:endParaRPr lang="en-US"/>
        </a:p>
      </dgm:t>
    </dgm:pt>
    <dgm:pt modelId="{59754B21-98AF-4B35-AAA5-864545A1C504}" type="pres">
      <dgm:prSet presAssocID="{F11BDC32-D6BF-4DA9-8F04-E07C5D9BD025}" presName="levelTx" presStyleLbl="revTx" presStyleIdx="0" presStyleCnt="0">
        <dgm:presLayoutVars>
          <dgm:chMax val="1"/>
          <dgm:bulletEnabled val="1"/>
        </dgm:presLayoutVars>
      </dgm:prSet>
      <dgm:spPr/>
      <dgm:t>
        <a:bodyPr/>
        <a:lstStyle/>
        <a:p>
          <a:endParaRPr lang="en-US"/>
        </a:p>
      </dgm:t>
    </dgm:pt>
    <dgm:pt modelId="{626056F2-84A7-4BA0-A918-775389EB81C0}" type="pres">
      <dgm:prSet presAssocID="{89471395-9F1A-4F03-8A91-E7FAF7FF8B09}" presName="Name8" presStyleCnt="0"/>
      <dgm:spPr/>
    </dgm:pt>
    <dgm:pt modelId="{38525B35-6872-43BD-8D7B-0E280DC08819}" type="pres">
      <dgm:prSet presAssocID="{89471395-9F1A-4F03-8A91-E7FAF7FF8B09}" presName="level" presStyleLbl="node1" presStyleIdx="2" presStyleCnt="3">
        <dgm:presLayoutVars>
          <dgm:chMax val="1"/>
          <dgm:bulletEnabled val="1"/>
        </dgm:presLayoutVars>
      </dgm:prSet>
      <dgm:spPr/>
      <dgm:t>
        <a:bodyPr/>
        <a:lstStyle/>
        <a:p>
          <a:endParaRPr lang="en-US"/>
        </a:p>
      </dgm:t>
    </dgm:pt>
    <dgm:pt modelId="{FBF90CC8-BD1A-4FA2-8821-7B99BC31E656}" type="pres">
      <dgm:prSet presAssocID="{89471395-9F1A-4F03-8A91-E7FAF7FF8B09}" presName="levelTx" presStyleLbl="revTx" presStyleIdx="0" presStyleCnt="0">
        <dgm:presLayoutVars>
          <dgm:chMax val="1"/>
          <dgm:bulletEnabled val="1"/>
        </dgm:presLayoutVars>
      </dgm:prSet>
      <dgm:spPr/>
      <dgm:t>
        <a:bodyPr/>
        <a:lstStyle/>
        <a:p>
          <a:endParaRPr lang="en-US"/>
        </a:p>
      </dgm:t>
    </dgm:pt>
  </dgm:ptLst>
  <dgm:cxnLst>
    <dgm:cxn modelId="{5CAE227C-C418-4E83-AB88-E540C6854382}" type="presOf" srcId="{24DE1E24-439C-4103-A002-7C99D3187EA9}" destId="{A504CB7D-2B43-4B83-BBB1-5B18DD9C4790}" srcOrd="0" destOrd="0" presId="urn:microsoft.com/office/officeart/2005/8/layout/pyramid3"/>
    <dgm:cxn modelId="{2EA7EAE9-046E-405A-AAD1-D7BB0D4DC6DF}" type="presOf" srcId="{F11BDC32-D6BF-4DA9-8F04-E07C5D9BD025}" destId="{7CE744AD-856D-4AF5-A53E-A29565032B18}" srcOrd="0" destOrd="0" presId="urn:microsoft.com/office/officeart/2005/8/layout/pyramid3"/>
    <dgm:cxn modelId="{95C48C34-0B96-442E-BDAE-2E3EE26F73F2}" srcId="{DF2E92F6-2920-4277-9B7F-6066C4109F87}" destId="{89471395-9F1A-4F03-8A91-E7FAF7FF8B09}" srcOrd="2" destOrd="0" parTransId="{25494339-B438-4BC3-BA0F-017EBC15983F}" sibTransId="{A54333CE-5FA2-46E9-802B-579E532E589B}"/>
    <dgm:cxn modelId="{809BD156-F3C9-4818-9254-E7C0F38007DD}" type="presOf" srcId="{89471395-9F1A-4F03-8A91-E7FAF7FF8B09}" destId="{38525B35-6872-43BD-8D7B-0E280DC08819}" srcOrd="0" destOrd="0" presId="urn:microsoft.com/office/officeart/2005/8/layout/pyramid3"/>
    <dgm:cxn modelId="{5FB6FD03-7EF2-4149-82B2-99AA455BC98B}" type="presOf" srcId="{F11BDC32-D6BF-4DA9-8F04-E07C5D9BD025}" destId="{59754B21-98AF-4B35-AAA5-864545A1C504}" srcOrd="1" destOrd="0" presId="urn:microsoft.com/office/officeart/2005/8/layout/pyramid3"/>
    <dgm:cxn modelId="{D843707B-CEA8-469A-91B5-82ECA406F3CF}" srcId="{DF2E92F6-2920-4277-9B7F-6066C4109F87}" destId="{F11BDC32-D6BF-4DA9-8F04-E07C5D9BD025}" srcOrd="1" destOrd="0" parTransId="{009E50F3-D6AE-4158-AB18-0D7CD421391E}" sibTransId="{29BBE9DF-59F9-46D5-B638-563F047F5AB2}"/>
    <dgm:cxn modelId="{C6CA35B6-4893-44CC-B439-E2350313551D}" type="presOf" srcId="{24DE1E24-439C-4103-A002-7C99D3187EA9}" destId="{121CBA6B-6E71-4DC7-BEF1-96E76B35ED92}" srcOrd="1" destOrd="0" presId="urn:microsoft.com/office/officeart/2005/8/layout/pyramid3"/>
    <dgm:cxn modelId="{9B78B9C6-C9B7-422D-9F5F-4CC04FED33DC}" type="presOf" srcId="{89471395-9F1A-4F03-8A91-E7FAF7FF8B09}" destId="{FBF90CC8-BD1A-4FA2-8821-7B99BC31E656}" srcOrd="1" destOrd="0" presId="urn:microsoft.com/office/officeart/2005/8/layout/pyramid3"/>
    <dgm:cxn modelId="{BA84FD81-3429-4FDB-9937-CD872945EF91}" srcId="{DF2E92F6-2920-4277-9B7F-6066C4109F87}" destId="{24DE1E24-439C-4103-A002-7C99D3187EA9}" srcOrd="0" destOrd="0" parTransId="{B59D9C1F-3EB6-4FA2-BD00-AD44BBAA30B1}" sibTransId="{1C773C83-718E-4EFA-958A-710FC917E7D0}"/>
    <dgm:cxn modelId="{C4ED7A7E-500C-4B87-A173-D5F2A21B9994}" type="presOf" srcId="{DF2E92F6-2920-4277-9B7F-6066C4109F87}" destId="{AAC7386F-37EE-4505-9808-95A4AF36480E}" srcOrd="0" destOrd="0" presId="urn:microsoft.com/office/officeart/2005/8/layout/pyramid3"/>
    <dgm:cxn modelId="{F26B5661-1BCE-4BAB-A57B-8700FC74A778}" type="presParOf" srcId="{AAC7386F-37EE-4505-9808-95A4AF36480E}" destId="{5C34B7B5-AC38-493A-86C2-20D600CF82A1}" srcOrd="0" destOrd="0" presId="urn:microsoft.com/office/officeart/2005/8/layout/pyramid3"/>
    <dgm:cxn modelId="{684BB4A6-D168-43FD-919C-4834AEC747BE}" type="presParOf" srcId="{5C34B7B5-AC38-493A-86C2-20D600CF82A1}" destId="{A504CB7D-2B43-4B83-BBB1-5B18DD9C4790}" srcOrd="0" destOrd="0" presId="urn:microsoft.com/office/officeart/2005/8/layout/pyramid3"/>
    <dgm:cxn modelId="{32B78FB4-8AE0-417F-BD0E-746AF6335A40}" type="presParOf" srcId="{5C34B7B5-AC38-493A-86C2-20D600CF82A1}" destId="{121CBA6B-6E71-4DC7-BEF1-96E76B35ED92}" srcOrd="1" destOrd="0" presId="urn:microsoft.com/office/officeart/2005/8/layout/pyramid3"/>
    <dgm:cxn modelId="{403FFFD4-1C6E-4F9F-A070-4666837D10F6}" type="presParOf" srcId="{AAC7386F-37EE-4505-9808-95A4AF36480E}" destId="{892AC990-E935-4540-A07B-B83B998593D4}" srcOrd="1" destOrd="0" presId="urn:microsoft.com/office/officeart/2005/8/layout/pyramid3"/>
    <dgm:cxn modelId="{AF01D6AC-CEF3-404A-90A8-F0C68CA0FCE4}" type="presParOf" srcId="{892AC990-E935-4540-A07B-B83B998593D4}" destId="{7CE744AD-856D-4AF5-A53E-A29565032B18}" srcOrd="0" destOrd="0" presId="urn:microsoft.com/office/officeart/2005/8/layout/pyramid3"/>
    <dgm:cxn modelId="{3C05470A-A7C2-43CD-990E-1B952FB2E956}" type="presParOf" srcId="{892AC990-E935-4540-A07B-B83B998593D4}" destId="{59754B21-98AF-4B35-AAA5-864545A1C504}" srcOrd="1" destOrd="0" presId="urn:microsoft.com/office/officeart/2005/8/layout/pyramid3"/>
    <dgm:cxn modelId="{E39AD3CE-CF6D-4C95-96C3-B1113B37749A}" type="presParOf" srcId="{AAC7386F-37EE-4505-9808-95A4AF36480E}" destId="{626056F2-84A7-4BA0-A918-775389EB81C0}" srcOrd="2" destOrd="0" presId="urn:microsoft.com/office/officeart/2005/8/layout/pyramid3"/>
    <dgm:cxn modelId="{741A5217-95E2-4B43-B139-07839F1D59B8}" type="presParOf" srcId="{626056F2-84A7-4BA0-A918-775389EB81C0}" destId="{38525B35-6872-43BD-8D7B-0E280DC08819}" srcOrd="0" destOrd="0" presId="urn:microsoft.com/office/officeart/2005/8/layout/pyramid3"/>
    <dgm:cxn modelId="{564DF649-CABD-4C76-B781-78A8D19AF686}" type="presParOf" srcId="{626056F2-84A7-4BA0-A918-775389EB81C0}" destId="{FBF90CC8-BD1A-4FA2-8821-7B99BC31E656}" srcOrd="1" destOrd="0" presId="urn:microsoft.com/office/officeart/2005/8/layout/pyramid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FC528B-468D-4F2A-89EE-6014F31D4632}">
      <dsp:nvSpPr>
        <dsp:cNvPr id="0" name=""/>
        <dsp:cNvSpPr/>
      </dsp:nvSpPr>
      <dsp:spPr>
        <a:xfrm>
          <a:off x="2564" y="769"/>
          <a:ext cx="1869779" cy="506235"/>
        </a:xfrm>
        <a:prstGeom prst="roundRect">
          <a:avLst>
            <a:gd name="adj" fmla="val 10000"/>
          </a:avLst>
        </a:prstGeom>
        <a:solidFill>
          <a:schemeClr val="accent4">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a:t>root</a:t>
          </a:r>
        </a:p>
      </dsp:txBody>
      <dsp:txXfrm>
        <a:off x="17391" y="15596"/>
        <a:ext cx="1840125" cy="476581"/>
      </dsp:txXfrm>
    </dsp:sp>
    <dsp:sp modelId="{3C96CB58-DE35-4A1F-B273-7BF635101AD7}">
      <dsp:nvSpPr>
        <dsp:cNvPr id="0" name=""/>
        <dsp:cNvSpPr/>
      </dsp:nvSpPr>
      <dsp:spPr>
        <a:xfrm>
          <a:off x="2564" y="574974"/>
          <a:ext cx="1221398" cy="506235"/>
        </a:xfrm>
        <a:prstGeom prst="roundRect">
          <a:avLst>
            <a:gd name="adj" fmla="val 10000"/>
          </a:avLst>
        </a:prstGeom>
        <a:solidFill>
          <a:schemeClr val="accent6">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a:t>child a</a:t>
          </a:r>
        </a:p>
      </dsp:txBody>
      <dsp:txXfrm>
        <a:off x="17391" y="589801"/>
        <a:ext cx="1191744" cy="476581"/>
      </dsp:txXfrm>
    </dsp:sp>
    <dsp:sp modelId="{D56B9CAC-D422-43AD-A10A-AC39994BBBCA}">
      <dsp:nvSpPr>
        <dsp:cNvPr id="0" name=""/>
        <dsp:cNvSpPr/>
      </dsp:nvSpPr>
      <dsp:spPr>
        <a:xfrm>
          <a:off x="2564" y="1149178"/>
          <a:ext cx="598138" cy="506235"/>
        </a:xfrm>
        <a:prstGeom prst="roundRect">
          <a:avLst>
            <a:gd name="adj" fmla="val 10000"/>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a:t>leaf</a:t>
          </a:r>
        </a:p>
      </dsp:txBody>
      <dsp:txXfrm>
        <a:off x="17391" y="1164005"/>
        <a:ext cx="568484" cy="476581"/>
      </dsp:txXfrm>
    </dsp:sp>
    <dsp:sp modelId="{4FA7238E-A61F-4D8D-9CBE-3DFA9F18FC45}">
      <dsp:nvSpPr>
        <dsp:cNvPr id="0" name=""/>
        <dsp:cNvSpPr/>
      </dsp:nvSpPr>
      <dsp:spPr>
        <a:xfrm>
          <a:off x="625824" y="1149178"/>
          <a:ext cx="598138" cy="506235"/>
        </a:xfrm>
        <a:prstGeom prst="roundRect">
          <a:avLst>
            <a:gd name="adj" fmla="val 10000"/>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a:t>leaf</a:t>
          </a:r>
        </a:p>
      </dsp:txBody>
      <dsp:txXfrm>
        <a:off x="640651" y="1164005"/>
        <a:ext cx="568484" cy="476581"/>
      </dsp:txXfrm>
    </dsp:sp>
    <dsp:sp modelId="{A72E873B-3DF3-4858-B29C-76DEF949DC92}">
      <dsp:nvSpPr>
        <dsp:cNvPr id="0" name=""/>
        <dsp:cNvSpPr/>
      </dsp:nvSpPr>
      <dsp:spPr>
        <a:xfrm>
          <a:off x="1274205" y="574974"/>
          <a:ext cx="598138" cy="506235"/>
        </a:xfrm>
        <a:prstGeom prst="roundRect">
          <a:avLst>
            <a:gd name="adj" fmla="val 10000"/>
          </a:avLst>
        </a:prstGeom>
        <a:solidFill>
          <a:schemeClr val="accent6">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a:t>child b</a:t>
          </a:r>
        </a:p>
      </dsp:txBody>
      <dsp:txXfrm>
        <a:off x="1289032" y="589801"/>
        <a:ext cx="568484" cy="476581"/>
      </dsp:txXfrm>
    </dsp:sp>
    <dsp:sp modelId="{9C17DC1B-BD34-46FE-ABAD-375BC2126525}">
      <dsp:nvSpPr>
        <dsp:cNvPr id="0" name=""/>
        <dsp:cNvSpPr/>
      </dsp:nvSpPr>
      <dsp:spPr>
        <a:xfrm>
          <a:off x="1274205" y="1149178"/>
          <a:ext cx="598138" cy="506235"/>
        </a:xfrm>
        <a:prstGeom prst="roundRect">
          <a:avLst>
            <a:gd name="adj" fmla="val 10000"/>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a:t>leaf</a:t>
          </a:r>
        </a:p>
      </dsp:txBody>
      <dsp:txXfrm>
        <a:off x="1289032" y="1164005"/>
        <a:ext cx="568484" cy="476581"/>
      </dsp:txXfrm>
    </dsp:sp>
    <dsp:sp modelId="{274FF626-275E-4F33-A89C-41FD5FBF068D}">
      <dsp:nvSpPr>
        <dsp:cNvPr id="0" name=""/>
        <dsp:cNvSpPr/>
      </dsp:nvSpPr>
      <dsp:spPr>
        <a:xfrm>
          <a:off x="1972831" y="769"/>
          <a:ext cx="598138" cy="506235"/>
        </a:xfrm>
        <a:prstGeom prst="roundRect">
          <a:avLst>
            <a:gd name="adj" fmla="val 10000"/>
          </a:avLst>
        </a:prstGeom>
        <a:solidFill>
          <a:schemeClr val="accent4">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a:t>Level 0</a:t>
          </a:r>
        </a:p>
      </dsp:txBody>
      <dsp:txXfrm>
        <a:off x="1987658" y="15596"/>
        <a:ext cx="568484" cy="476581"/>
      </dsp:txXfrm>
    </dsp:sp>
    <dsp:sp modelId="{0F3427AA-BB4C-4B83-AE63-06168790AB89}">
      <dsp:nvSpPr>
        <dsp:cNvPr id="0" name=""/>
        <dsp:cNvSpPr/>
      </dsp:nvSpPr>
      <dsp:spPr>
        <a:xfrm>
          <a:off x="2664296" y="0"/>
          <a:ext cx="598138" cy="506235"/>
        </a:xfrm>
        <a:prstGeom prst="roundRect">
          <a:avLst>
            <a:gd name="adj" fmla="val 10000"/>
          </a:avLst>
        </a:prstGeom>
        <a:solidFill>
          <a:schemeClr val="accent4">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a:t>Level 1</a:t>
          </a:r>
        </a:p>
      </dsp:txBody>
      <dsp:txXfrm>
        <a:off x="2679123" y="14827"/>
        <a:ext cx="568484" cy="476581"/>
      </dsp:txXfrm>
    </dsp:sp>
    <dsp:sp modelId="{DB56D2E4-6C96-4CD1-9892-EEB693923FE3}">
      <dsp:nvSpPr>
        <dsp:cNvPr id="0" name=""/>
        <dsp:cNvSpPr/>
      </dsp:nvSpPr>
      <dsp:spPr>
        <a:xfrm>
          <a:off x="3370081" y="769"/>
          <a:ext cx="598138" cy="506235"/>
        </a:xfrm>
        <a:prstGeom prst="roundRect">
          <a:avLst>
            <a:gd name="adj" fmla="val 10000"/>
          </a:avLst>
        </a:prstGeom>
        <a:solidFill>
          <a:schemeClr val="accent4">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a:t>Level 2</a:t>
          </a:r>
        </a:p>
      </dsp:txBody>
      <dsp:txXfrm>
        <a:off x="3384908" y="15596"/>
        <a:ext cx="568484" cy="47658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8F9758-F0B2-4E59-A3ED-52ABF2D610DB}">
      <dsp:nvSpPr>
        <dsp:cNvPr id="0" name=""/>
        <dsp:cNvSpPr/>
      </dsp:nvSpPr>
      <dsp:spPr>
        <a:xfrm>
          <a:off x="931496" y="0"/>
          <a:ext cx="2675136" cy="1671960"/>
        </a:xfrm>
        <a:prstGeom prst="swooshArrow">
          <a:avLst>
            <a:gd name="adj1" fmla="val 25000"/>
            <a:gd name="adj2" fmla="val 25000"/>
          </a:avLst>
        </a:prstGeom>
        <a:solidFill>
          <a:schemeClr val="accent6">
            <a:tint val="5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177F002-C0E3-4F9F-90FC-267225402D66}">
      <dsp:nvSpPr>
        <dsp:cNvPr id="0" name=""/>
        <dsp:cNvSpPr/>
      </dsp:nvSpPr>
      <dsp:spPr>
        <a:xfrm>
          <a:off x="1450446" y="1153986"/>
          <a:ext cx="69553" cy="69553"/>
        </a:xfrm>
        <a:prstGeom prst="ellipse">
          <a:avLst/>
        </a:prstGeom>
        <a:solidFill>
          <a:schemeClr val="accent6">
            <a:shade val="50000"/>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AFB628E-42D3-464A-9707-FD305F9F101D}">
      <dsp:nvSpPr>
        <dsp:cNvPr id="0" name=""/>
        <dsp:cNvSpPr/>
      </dsp:nvSpPr>
      <dsp:spPr>
        <a:xfrm>
          <a:off x="1485223" y="1188763"/>
          <a:ext cx="623306" cy="4831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855" tIns="0" rIns="0" bIns="0" numCol="1" spcCol="1270" anchor="t" anchorCtr="0">
          <a:noAutofit/>
        </a:bodyPr>
        <a:lstStyle/>
        <a:p>
          <a:pPr lvl="0" algn="l" defTabSz="844550">
            <a:lnSpc>
              <a:spcPct val="90000"/>
            </a:lnSpc>
            <a:spcBef>
              <a:spcPct val="0"/>
            </a:spcBef>
            <a:spcAft>
              <a:spcPct val="35000"/>
            </a:spcAft>
          </a:pPr>
          <a:r>
            <a:rPr lang="en-US" sz="1900" kern="1200" dirty="0"/>
            <a:t>Step 1</a:t>
          </a:r>
        </a:p>
      </dsp:txBody>
      <dsp:txXfrm>
        <a:off x="1485223" y="1188763"/>
        <a:ext cx="623306" cy="483196"/>
      </dsp:txXfrm>
    </dsp:sp>
    <dsp:sp modelId="{25AE9496-24AB-4116-A4A3-32A44C7968D7}">
      <dsp:nvSpPr>
        <dsp:cNvPr id="0" name=""/>
        <dsp:cNvSpPr/>
      </dsp:nvSpPr>
      <dsp:spPr>
        <a:xfrm>
          <a:off x="2064389" y="699548"/>
          <a:ext cx="125731" cy="125731"/>
        </a:xfrm>
        <a:prstGeom prst="ellipse">
          <a:avLst/>
        </a:prstGeom>
        <a:solidFill>
          <a:schemeClr val="accent6">
            <a:shade val="50000"/>
            <a:hueOff val="-6425"/>
            <a:satOff val="3028"/>
            <a:lumOff val="24241"/>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BFA954-81D2-4793-842C-927E0E450F25}">
      <dsp:nvSpPr>
        <dsp:cNvPr id="0" name=""/>
        <dsp:cNvSpPr/>
      </dsp:nvSpPr>
      <dsp:spPr>
        <a:xfrm>
          <a:off x="2127255" y="762413"/>
          <a:ext cx="642032" cy="9095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22" tIns="0" rIns="0" bIns="0" numCol="1" spcCol="1270" anchor="t" anchorCtr="0">
          <a:noAutofit/>
        </a:bodyPr>
        <a:lstStyle/>
        <a:p>
          <a:pPr lvl="0" algn="l" defTabSz="844550">
            <a:lnSpc>
              <a:spcPct val="90000"/>
            </a:lnSpc>
            <a:spcBef>
              <a:spcPct val="0"/>
            </a:spcBef>
            <a:spcAft>
              <a:spcPct val="35000"/>
            </a:spcAft>
          </a:pPr>
          <a:r>
            <a:rPr lang="en-US" sz="1900" kern="1200" dirty="0"/>
            <a:t>Step 2</a:t>
          </a:r>
        </a:p>
      </dsp:txBody>
      <dsp:txXfrm>
        <a:off x="2127255" y="762413"/>
        <a:ext cx="642032" cy="909546"/>
      </dsp:txXfrm>
    </dsp:sp>
    <dsp:sp modelId="{E4E859CB-E13C-4D94-9B25-5B93C11C7AA7}">
      <dsp:nvSpPr>
        <dsp:cNvPr id="0" name=""/>
        <dsp:cNvSpPr/>
      </dsp:nvSpPr>
      <dsp:spPr>
        <a:xfrm>
          <a:off x="2802727" y="423005"/>
          <a:ext cx="173883" cy="173883"/>
        </a:xfrm>
        <a:prstGeom prst="ellipse">
          <a:avLst/>
        </a:prstGeom>
        <a:solidFill>
          <a:schemeClr val="accent6">
            <a:shade val="50000"/>
            <a:hueOff val="-6425"/>
            <a:satOff val="3028"/>
            <a:lumOff val="24241"/>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0A95FD8-6A03-4321-B394-10D442ADB3AB}">
      <dsp:nvSpPr>
        <dsp:cNvPr id="0" name=""/>
        <dsp:cNvSpPr/>
      </dsp:nvSpPr>
      <dsp:spPr>
        <a:xfrm>
          <a:off x="2889669" y="509947"/>
          <a:ext cx="642032" cy="11620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137" tIns="0" rIns="0" bIns="0" numCol="1" spcCol="1270" anchor="t" anchorCtr="0">
          <a:noAutofit/>
        </a:bodyPr>
        <a:lstStyle/>
        <a:p>
          <a:pPr lvl="0" algn="l" defTabSz="844550">
            <a:lnSpc>
              <a:spcPct val="90000"/>
            </a:lnSpc>
            <a:spcBef>
              <a:spcPct val="0"/>
            </a:spcBef>
            <a:spcAft>
              <a:spcPct val="35000"/>
            </a:spcAft>
          </a:pPr>
          <a:r>
            <a:rPr lang="en-US" sz="1900" kern="1200" dirty="0"/>
            <a:t>Step 4</a:t>
          </a:r>
        </a:p>
      </dsp:txBody>
      <dsp:txXfrm>
        <a:off x="2889669" y="509947"/>
        <a:ext cx="642032" cy="116201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EA9993-DCD3-4CF2-84B9-06AEAF346523}">
      <dsp:nvSpPr>
        <dsp:cNvPr id="0" name=""/>
        <dsp:cNvSpPr/>
      </dsp:nvSpPr>
      <dsp:spPr>
        <a:xfrm rot="10800000">
          <a:off x="982670" y="195"/>
          <a:ext cx="3447743" cy="457017"/>
        </a:xfrm>
        <a:prstGeom prst="homePlate">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532" tIns="83820" rIns="156464" bIns="83820" numCol="1" spcCol="1270" anchor="ctr" anchorCtr="0">
          <a:noAutofit/>
        </a:bodyPr>
        <a:lstStyle/>
        <a:p>
          <a:pPr lvl="0" algn="ctr" defTabSz="977900">
            <a:lnSpc>
              <a:spcPct val="90000"/>
            </a:lnSpc>
            <a:spcBef>
              <a:spcPct val="0"/>
            </a:spcBef>
            <a:spcAft>
              <a:spcPct val="35000"/>
            </a:spcAft>
          </a:pPr>
          <a:r>
            <a:rPr lang="en-US" sz="2200" kern="1200" dirty="0"/>
            <a:t>Level 0 </a:t>
          </a:r>
        </a:p>
      </dsp:txBody>
      <dsp:txXfrm rot="10800000">
        <a:off x="1096924" y="195"/>
        <a:ext cx="3333489" cy="457017"/>
      </dsp:txXfrm>
    </dsp:sp>
    <dsp:sp modelId="{E28950B4-1780-4D53-85C2-2E38821A4283}">
      <dsp:nvSpPr>
        <dsp:cNvPr id="0" name=""/>
        <dsp:cNvSpPr/>
      </dsp:nvSpPr>
      <dsp:spPr>
        <a:xfrm>
          <a:off x="754162" y="195"/>
          <a:ext cx="457017" cy="457017"/>
        </a:xfrm>
        <a:prstGeom prst="ellipse">
          <a:avLst/>
        </a:prstGeom>
        <a:solidFill>
          <a:schemeClr val="accent1">
            <a:tint val="50000"/>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9BECFCB-26B1-4C63-9F24-64C7649C2422}">
      <dsp:nvSpPr>
        <dsp:cNvPr id="0" name=""/>
        <dsp:cNvSpPr/>
      </dsp:nvSpPr>
      <dsp:spPr>
        <a:xfrm rot="10800000">
          <a:off x="982670" y="571467"/>
          <a:ext cx="3447743" cy="457017"/>
        </a:xfrm>
        <a:prstGeom prst="homePlate">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532" tIns="83820" rIns="156464" bIns="83820" numCol="1" spcCol="1270" anchor="ctr" anchorCtr="0">
          <a:noAutofit/>
        </a:bodyPr>
        <a:lstStyle/>
        <a:p>
          <a:pPr lvl="0" algn="ctr" defTabSz="977900">
            <a:lnSpc>
              <a:spcPct val="90000"/>
            </a:lnSpc>
            <a:spcBef>
              <a:spcPct val="0"/>
            </a:spcBef>
            <a:spcAft>
              <a:spcPct val="35000"/>
            </a:spcAft>
          </a:pPr>
          <a:r>
            <a:rPr lang="en-US" sz="2200" kern="1200" dirty="0"/>
            <a:t>Level 1</a:t>
          </a:r>
        </a:p>
      </dsp:txBody>
      <dsp:txXfrm rot="10800000">
        <a:off x="1096924" y="571467"/>
        <a:ext cx="3333489" cy="457017"/>
      </dsp:txXfrm>
    </dsp:sp>
    <dsp:sp modelId="{6F0705AB-79AF-42A9-B608-46D9793E12D4}">
      <dsp:nvSpPr>
        <dsp:cNvPr id="0" name=""/>
        <dsp:cNvSpPr/>
      </dsp:nvSpPr>
      <dsp:spPr>
        <a:xfrm>
          <a:off x="754162" y="571467"/>
          <a:ext cx="457017" cy="457017"/>
        </a:xfrm>
        <a:prstGeom prst="ellipse">
          <a:avLst/>
        </a:prstGeom>
        <a:solidFill>
          <a:schemeClr val="accent1">
            <a:tint val="50000"/>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A8D8C79-BFD0-48EE-B631-8D7C782AD67C}">
      <dsp:nvSpPr>
        <dsp:cNvPr id="0" name=""/>
        <dsp:cNvSpPr/>
      </dsp:nvSpPr>
      <dsp:spPr>
        <a:xfrm rot="10800000">
          <a:off x="982670" y="1142739"/>
          <a:ext cx="3447743" cy="457017"/>
        </a:xfrm>
        <a:prstGeom prst="homePlate">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532" tIns="83820" rIns="156464" bIns="83820" numCol="1" spcCol="1270" anchor="ctr" anchorCtr="0">
          <a:noAutofit/>
        </a:bodyPr>
        <a:lstStyle/>
        <a:p>
          <a:pPr lvl="0" algn="ctr" defTabSz="977900">
            <a:lnSpc>
              <a:spcPct val="90000"/>
            </a:lnSpc>
            <a:spcBef>
              <a:spcPct val="0"/>
            </a:spcBef>
            <a:spcAft>
              <a:spcPct val="35000"/>
            </a:spcAft>
          </a:pPr>
          <a:r>
            <a:rPr lang="en-US" sz="2200" kern="1200" dirty="0"/>
            <a:t>Level 2</a:t>
          </a:r>
        </a:p>
      </dsp:txBody>
      <dsp:txXfrm rot="10800000">
        <a:off x="1096924" y="1142739"/>
        <a:ext cx="3333489" cy="457017"/>
      </dsp:txXfrm>
    </dsp:sp>
    <dsp:sp modelId="{C5460184-FF9F-4D3D-837C-78C56E8F91F1}">
      <dsp:nvSpPr>
        <dsp:cNvPr id="0" name=""/>
        <dsp:cNvSpPr/>
      </dsp:nvSpPr>
      <dsp:spPr>
        <a:xfrm>
          <a:off x="754162" y="1142739"/>
          <a:ext cx="457017" cy="457017"/>
        </a:xfrm>
        <a:prstGeom prst="ellipse">
          <a:avLst/>
        </a:prstGeom>
        <a:solidFill>
          <a:schemeClr val="accent1">
            <a:tint val="50000"/>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12F0A6-36FD-4C94-98FE-DF40EC7D9298}">
      <dsp:nvSpPr>
        <dsp:cNvPr id="0" name=""/>
        <dsp:cNvSpPr/>
      </dsp:nvSpPr>
      <dsp:spPr>
        <a:xfrm>
          <a:off x="1808617" y="994618"/>
          <a:ext cx="91440" cy="182952"/>
        </a:xfrm>
        <a:custGeom>
          <a:avLst/>
          <a:gdLst/>
          <a:ahLst/>
          <a:cxnLst/>
          <a:rect l="0" t="0" r="0" b="0"/>
          <a:pathLst>
            <a:path>
              <a:moveTo>
                <a:pt x="45720" y="0"/>
              </a:moveTo>
              <a:lnTo>
                <a:pt x="45720" y="182952"/>
              </a:lnTo>
            </a:path>
          </a:pathLst>
        </a:custGeom>
        <a:noFill/>
        <a:ln w="1079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4FC8901-F58A-4FB4-94D7-FA1A4F6C24E7}">
      <dsp:nvSpPr>
        <dsp:cNvPr id="0" name=""/>
        <dsp:cNvSpPr/>
      </dsp:nvSpPr>
      <dsp:spPr>
        <a:xfrm>
          <a:off x="1277696" y="412211"/>
          <a:ext cx="576641" cy="182952"/>
        </a:xfrm>
        <a:custGeom>
          <a:avLst/>
          <a:gdLst/>
          <a:ahLst/>
          <a:cxnLst/>
          <a:rect l="0" t="0" r="0" b="0"/>
          <a:pathLst>
            <a:path>
              <a:moveTo>
                <a:pt x="0" y="0"/>
              </a:moveTo>
              <a:lnTo>
                <a:pt x="0" y="124676"/>
              </a:lnTo>
              <a:lnTo>
                <a:pt x="576641" y="124676"/>
              </a:lnTo>
              <a:lnTo>
                <a:pt x="576641" y="182952"/>
              </a:lnTo>
            </a:path>
          </a:pathLst>
        </a:custGeom>
        <a:noFill/>
        <a:ln w="1079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6E34E3B-C249-4950-AAB6-67C4C27C63D2}">
      <dsp:nvSpPr>
        <dsp:cNvPr id="0" name=""/>
        <dsp:cNvSpPr/>
      </dsp:nvSpPr>
      <dsp:spPr>
        <a:xfrm>
          <a:off x="701055" y="994618"/>
          <a:ext cx="384427" cy="182952"/>
        </a:xfrm>
        <a:custGeom>
          <a:avLst/>
          <a:gdLst/>
          <a:ahLst/>
          <a:cxnLst/>
          <a:rect l="0" t="0" r="0" b="0"/>
          <a:pathLst>
            <a:path>
              <a:moveTo>
                <a:pt x="0" y="0"/>
              </a:moveTo>
              <a:lnTo>
                <a:pt x="0" y="124676"/>
              </a:lnTo>
              <a:lnTo>
                <a:pt x="384427" y="124676"/>
              </a:lnTo>
              <a:lnTo>
                <a:pt x="384427" y="182952"/>
              </a:lnTo>
            </a:path>
          </a:pathLst>
        </a:custGeom>
        <a:noFill/>
        <a:ln w="1079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6D5FB9A-785D-4BCD-B868-C7A5069867DA}">
      <dsp:nvSpPr>
        <dsp:cNvPr id="0" name=""/>
        <dsp:cNvSpPr/>
      </dsp:nvSpPr>
      <dsp:spPr>
        <a:xfrm>
          <a:off x="316627" y="994618"/>
          <a:ext cx="384427" cy="182952"/>
        </a:xfrm>
        <a:custGeom>
          <a:avLst/>
          <a:gdLst/>
          <a:ahLst/>
          <a:cxnLst/>
          <a:rect l="0" t="0" r="0" b="0"/>
          <a:pathLst>
            <a:path>
              <a:moveTo>
                <a:pt x="384427" y="0"/>
              </a:moveTo>
              <a:lnTo>
                <a:pt x="384427" y="124676"/>
              </a:lnTo>
              <a:lnTo>
                <a:pt x="0" y="124676"/>
              </a:lnTo>
              <a:lnTo>
                <a:pt x="0" y="182952"/>
              </a:lnTo>
            </a:path>
          </a:pathLst>
        </a:custGeom>
        <a:noFill/>
        <a:ln w="1079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1A726EE-6DFF-40A7-9D17-83670E347FBD}">
      <dsp:nvSpPr>
        <dsp:cNvPr id="0" name=""/>
        <dsp:cNvSpPr/>
      </dsp:nvSpPr>
      <dsp:spPr>
        <a:xfrm>
          <a:off x="701055" y="412211"/>
          <a:ext cx="576641" cy="182952"/>
        </a:xfrm>
        <a:custGeom>
          <a:avLst/>
          <a:gdLst/>
          <a:ahLst/>
          <a:cxnLst/>
          <a:rect l="0" t="0" r="0" b="0"/>
          <a:pathLst>
            <a:path>
              <a:moveTo>
                <a:pt x="576641" y="0"/>
              </a:moveTo>
              <a:lnTo>
                <a:pt x="576641" y="124676"/>
              </a:lnTo>
              <a:lnTo>
                <a:pt x="0" y="124676"/>
              </a:lnTo>
              <a:lnTo>
                <a:pt x="0" y="182952"/>
              </a:lnTo>
            </a:path>
          </a:pathLst>
        </a:custGeom>
        <a:noFill/>
        <a:ln w="1079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6619B29-C235-4915-88EF-55F4EBFFBC42}">
      <dsp:nvSpPr>
        <dsp:cNvPr id="0" name=""/>
        <dsp:cNvSpPr/>
      </dsp:nvSpPr>
      <dsp:spPr>
        <a:xfrm>
          <a:off x="963164" y="12756"/>
          <a:ext cx="629062" cy="399454"/>
        </a:xfrm>
        <a:prstGeom prst="roundRect">
          <a:avLst>
            <a:gd name="adj" fmla="val 10000"/>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A3294F-A234-4681-9D07-F2D29D15DF2F}">
      <dsp:nvSpPr>
        <dsp:cNvPr id="0" name=""/>
        <dsp:cNvSpPr/>
      </dsp:nvSpPr>
      <dsp:spPr>
        <a:xfrm>
          <a:off x="1033060" y="79157"/>
          <a:ext cx="629062" cy="399454"/>
        </a:xfrm>
        <a:prstGeom prst="roundRect">
          <a:avLst>
            <a:gd name="adj" fmla="val 10000"/>
          </a:avLst>
        </a:prstGeom>
        <a:solidFill>
          <a:schemeClr val="lt1">
            <a:alpha val="90000"/>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a:t>root</a:t>
          </a:r>
        </a:p>
      </dsp:txBody>
      <dsp:txXfrm>
        <a:off x="1044760" y="90857"/>
        <a:ext cx="605662" cy="376054"/>
      </dsp:txXfrm>
    </dsp:sp>
    <dsp:sp modelId="{98A04F54-EA95-4CEE-AA59-D5A555FC6988}">
      <dsp:nvSpPr>
        <dsp:cNvPr id="0" name=""/>
        <dsp:cNvSpPr/>
      </dsp:nvSpPr>
      <dsp:spPr>
        <a:xfrm>
          <a:off x="386523" y="595163"/>
          <a:ext cx="629062" cy="399454"/>
        </a:xfrm>
        <a:prstGeom prst="roundRect">
          <a:avLst>
            <a:gd name="adj" fmla="val 10000"/>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FBD8F4B-737E-4337-BEF5-C0EE2A18C8AF}">
      <dsp:nvSpPr>
        <dsp:cNvPr id="0" name=""/>
        <dsp:cNvSpPr/>
      </dsp:nvSpPr>
      <dsp:spPr>
        <a:xfrm>
          <a:off x="456419" y="661565"/>
          <a:ext cx="629062" cy="399454"/>
        </a:xfrm>
        <a:prstGeom prst="roundRect">
          <a:avLst>
            <a:gd name="adj" fmla="val 10000"/>
          </a:avLst>
        </a:prstGeom>
        <a:solidFill>
          <a:schemeClr val="lt1">
            <a:alpha val="90000"/>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a:t>child a</a:t>
          </a:r>
        </a:p>
      </dsp:txBody>
      <dsp:txXfrm>
        <a:off x="468119" y="673265"/>
        <a:ext cx="605662" cy="376054"/>
      </dsp:txXfrm>
    </dsp:sp>
    <dsp:sp modelId="{83B6A346-DE36-4510-96AE-ED857B41593C}">
      <dsp:nvSpPr>
        <dsp:cNvPr id="0" name=""/>
        <dsp:cNvSpPr/>
      </dsp:nvSpPr>
      <dsp:spPr>
        <a:xfrm>
          <a:off x="2096" y="1177571"/>
          <a:ext cx="629062" cy="399454"/>
        </a:xfrm>
        <a:prstGeom prst="roundRect">
          <a:avLst>
            <a:gd name="adj" fmla="val 10000"/>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67969CA-AB1A-40BF-97D2-98F479A3C83C}">
      <dsp:nvSpPr>
        <dsp:cNvPr id="0" name=""/>
        <dsp:cNvSpPr/>
      </dsp:nvSpPr>
      <dsp:spPr>
        <a:xfrm>
          <a:off x="71992" y="1243972"/>
          <a:ext cx="629062" cy="399454"/>
        </a:xfrm>
        <a:prstGeom prst="roundRect">
          <a:avLst>
            <a:gd name="adj" fmla="val 10000"/>
          </a:avLst>
        </a:prstGeom>
        <a:solidFill>
          <a:schemeClr val="lt1">
            <a:alpha val="90000"/>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a:t>leaf</a:t>
          </a:r>
        </a:p>
      </dsp:txBody>
      <dsp:txXfrm>
        <a:off x="83692" y="1255672"/>
        <a:ext cx="605662" cy="376054"/>
      </dsp:txXfrm>
    </dsp:sp>
    <dsp:sp modelId="{92C64CD8-8E58-41DD-948F-32AC9FA8BE9D}">
      <dsp:nvSpPr>
        <dsp:cNvPr id="0" name=""/>
        <dsp:cNvSpPr/>
      </dsp:nvSpPr>
      <dsp:spPr>
        <a:xfrm>
          <a:off x="770951" y="1177571"/>
          <a:ext cx="629062" cy="399454"/>
        </a:xfrm>
        <a:prstGeom prst="roundRect">
          <a:avLst>
            <a:gd name="adj" fmla="val 10000"/>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93C6D4F-0E50-4A31-BD45-7DE49E1D68D2}">
      <dsp:nvSpPr>
        <dsp:cNvPr id="0" name=""/>
        <dsp:cNvSpPr/>
      </dsp:nvSpPr>
      <dsp:spPr>
        <a:xfrm>
          <a:off x="840846" y="1243972"/>
          <a:ext cx="629062" cy="399454"/>
        </a:xfrm>
        <a:prstGeom prst="roundRect">
          <a:avLst>
            <a:gd name="adj" fmla="val 10000"/>
          </a:avLst>
        </a:prstGeom>
        <a:solidFill>
          <a:schemeClr val="lt1">
            <a:alpha val="90000"/>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a:t>leaf</a:t>
          </a:r>
        </a:p>
      </dsp:txBody>
      <dsp:txXfrm>
        <a:off x="852546" y="1255672"/>
        <a:ext cx="605662" cy="376054"/>
      </dsp:txXfrm>
    </dsp:sp>
    <dsp:sp modelId="{84237148-8558-433A-A68A-AAC4E63AA2F3}">
      <dsp:nvSpPr>
        <dsp:cNvPr id="0" name=""/>
        <dsp:cNvSpPr/>
      </dsp:nvSpPr>
      <dsp:spPr>
        <a:xfrm>
          <a:off x="1539805" y="595163"/>
          <a:ext cx="629062" cy="399454"/>
        </a:xfrm>
        <a:prstGeom prst="roundRect">
          <a:avLst>
            <a:gd name="adj" fmla="val 10000"/>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2E0F1C9-E19A-44FC-BB55-4656BB942215}">
      <dsp:nvSpPr>
        <dsp:cNvPr id="0" name=""/>
        <dsp:cNvSpPr/>
      </dsp:nvSpPr>
      <dsp:spPr>
        <a:xfrm>
          <a:off x="1609701" y="661565"/>
          <a:ext cx="629062" cy="399454"/>
        </a:xfrm>
        <a:prstGeom prst="roundRect">
          <a:avLst>
            <a:gd name="adj" fmla="val 10000"/>
          </a:avLst>
        </a:prstGeom>
        <a:solidFill>
          <a:schemeClr val="lt1">
            <a:alpha val="90000"/>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a:t>child b</a:t>
          </a:r>
        </a:p>
      </dsp:txBody>
      <dsp:txXfrm>
        <a:off x="1621401" y="673265"/>
        <a:ext cx="605662" cy="376054"/>
      </dsp:txXfrm>
    </dsp:sp>
    <dsp:sp modelId="{ED33B629-1547-487F-827E-AE9FE81E9217}">
      <dsp:nvSpPr>
        <dsp:cNvPr id="0" name=""/>
        <dsp:cNvSpPr/>
      </dsp:nvSpPr>
      <dsp:spPr>
        <a:xfrm>
          <a:off x="1539805" y="1177571"/>
          <a:ext cx="629062" cy="399454"/>
        </a:xfrm>
        <a:prstGeom prst="roundRect">
          <a:avLst>
            <a:gd name="adj" fmla="val 10000"/>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9C1284F-F3E9-4899-BBA8-36FE32D0EDA6}">
      <dsp:nvSpPr>
        <dsp:cNvPr id="0" name=""/>
        <dsp:cNvSpPr/>
      </dsp:nvSpPr>
      <dsp:spPr>
        <a:xfrm>
          <a:off x="1609701" y="1243972"/>
          <a:ext cx="629062" cy="399454"/>
        </a:xfrm>
        <a:prstGeom prst="roundRect">
          <a:avLst>
            <a:gd name="adj" fmla="val 10000"/>
          </a:avLst>
        </a:prstGeom>
        <a:solidFill>
          <a:schemeClr val="lt1">
            <a:alpha val="90000"/>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a:t>leaf</a:t>
          </a:r>
        </a:p>
      </dsp:txBody>
      <dsp:txXfrm>
        <a:off x="1621401" y="1255672"/>
        <a:ext cx="605662" cy="376054"/>
      </dsp:txXfrm>
    </dsp:sp>
    <dsp:sp modelId="{0AFFD549-45A5-493C-8E22-40BF7C5B9DA3}">
      <dsp:nvSpPr>
        <dsp:cNvPr id="0" name=""/>
        <dsp:cNvSpPr/>
      </dsp:nvSpPr>
      <dsp:spPr>
        <a:xfrm>
          <a:off x="1732019" y="12756"/>
          <a:ext cx="629062" cy="399454"/>
        </a:xfrm>
        <a:prstGeom prst="roundRect">
          <a:avLst>
            <a:gd name="adj" fmla="val 10000"/>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DFF4A59-0E6D-496A-A98A-C7D7BB64DBA0}">
      <dsp:nvSpPr>
        <dsp:cNvPr id="0" name=""/>
        <dsp:cNvSpPr/>
      </dsp:nvSpPr>
      <dsp:spPr>
        <a:xfrm>
          <a:off x="1801915" y="79157"/>
          <a:ext cx="629062" cy="399454"/>
        </a:xfrm>
        <a:prstGeom prst="roundRect">
          <a:avLst>
            <a:gd name="adj" fmla="val 10000"/>
          </a:avLst>
        </a:prstGeom>
        <a:solidFill>
          <a:schemeClr val="lt1">
            <a:alpha val="90000"/>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a:t>Level 0</a:t>
          </a:r>
        </a:p>
      </dsp:txBody>
      <dsp:txXfrm>
        <a:off x="1813615" y="90857"/>
        <a:ext cx="605662" cy="376054"/>
      </dsp:txXfrm>
    </dsp:sp>
    <dsp:sp modelId="{6DCC5EFE-3DF0-48C3-AC19-36C2D41D3300}">
      <dsp:nvSpPr>
        <dsp:cNvPr id="0" name=""/>
        <dsp:cNvSpPr/>
      </dsp:nvSpPr>
      <dsp:spPr>
        <a:xfrm>
          <a:off x="2500874" y="12756"/>
          <a:ext cx="629062" cy="399454"/>
        </a:xfrm>
        <a:prstGeom prst="roundRect">
          <a:avLst>
            <a:gd name="adj" fmla="val 10000"/>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268FFB1-6FFB-4096-8A65-B619A3A32E7F}">
      <dsp:nvSpPr>
        <dsp:cNvPr id="0" name=""/>
        <dsp:cNvSpPr/>
      </dsp:nvSpPr>
      <dsp:spPr>
        <a:xfrm>
          <a:off x="2570769" y="79157"/>
          <a:ext cx="629062" cy="399454"/>
        </a:xfrm>
        <a:prstGeom prst="roundRect">
          <a:avLst>
            <a:gd name="adj" fmla="val 10000"/>
          </a:avLst>
        </a:prstGeom>
        <a:solidFill>
          <a:schemeClr val="lt1">
            <a:alpha val="90000"/>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a:t>Level 1</a:t>
          </a:r>
        </a:p>
      </dsp:txBody>
      <dsp:txXfrm>
        <a:off x="2582469" y="90857"/>
        <a:ext cx="605662" cy="376054"/>
      </dsp:txXfrm>
    </dsp:sp>
    <dsp:sp modelId="{6DAC9AA1-8B8C-496B-A1F8-FCF1F7FBD284}">
      <dsp:nvSpPr>
        <dsp:cNvPr id="0" name=""/>
        <dsp:cNvSpPr/>
      </dsp:nvSpPr>
      <dsp:spPr>
        <a:xfrm>
          <a:off x="3269728" y="12756"/>
          <a:ext cx="629062" cy="399454"/>
        </a:xfrm>
        <a:prstGeom prst="roundRect">
          <a:avLst>
            <a:gd name="adj" fmla="val 10000"/>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B4C383E-9A94-47D9-AFED-706CDC43B208}">
      <dsp:nvSpPr>
        <dsp:cNvPr id="0" name=""/>
        <dsp:cNvSpPr/>
      </dsp:nvSpPr>
      <dsp:spPr>
        <a:xfrm>
          <a:off x="3339624" y="79157"/>
          <a:ext cx="629062" cy="399454"/>
        </a:xfrm>
        <a:prstGeom prst="roundRect">
          <a:avLst>
            <a:gd name="adj" fmla="val 10000"/>
          </a:avLst>
        </a:prstGeom>
        <a:solidFill>
          <a:schemeClr val="lt1">
            <a:alpha val="90000"/>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a:t>Level 2</a:t>
          </a:r>
        </a:p>
      </dsp:txBody>
      <dsp:txXfrm>
        <a:off x="3351324" y="90857"/>
        <a:ext cx="605662" cy="376054"/>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D8DE8A-8C11-4734-B07A-86C067CF7A06}">
      <dsp:nvSpPr>
        <dsp:cNvPr id="0" name=""/>
        <dsp:cNvSpPr/>
      </dsp:nvSpPr>
      <dsp:spPr>
        <a:xfrm>
          <a:off x="885744" y="114091"/>
          <a:ext cx="2264281" cy="786355"/>
        </a:xfrm>
        <a:prstGeom prst="ellipse">
          <a:avLst/>
        </a:prstGeom>
        <a:solidFill>
          <a:schemeClr val="accent5">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516BBCF-0EDC-4928-850A-6A9A91B5F4A7}">
      <dsp:nvSpPr>
        <dsp:cNvPr id="0" name=""/>
        <dsp:cNvSpPr/>
      </dsp:nvSpPr>
      <dsp:spPr>
        <a:xfrm>
          <a:off x="1801988" y="2039608"/>
          <a:ext cx="438814" cy="280841"/>
        </a:xfrm>
        <a:prstGeom prst="downArrow">
          <a:avLst/>
        </a:prstGeom>
        <a:solidFill>
          <a:schemeClr val="accent5">
            <a:tint val="40000"/>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D80C643-61FD-41BB-B373-554F436E08FF}">
      <dsp:nvSpPr>
        <dsp:cNvPr id="0" name=""/>
        <dsp:cNvSpPr/>
      </dsp:nvSpPr>
      <dsp:spPr>
        <a:xfrm>
          <a:off x="968241" y="2264281"/>
          <a:ext cx="2106308" cy="5265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a:t>Item4</a:t>
          </a:r>
        </a:p>
      </dsp:txBody>
      <dsp:txXfrm>
        <a:off x="968241" y="2264281"/>
        <a:ext cx="2106308" cy="526577"/>
      </dsp:txXfrm>
    </dsp:sp>
    <dsp:sp modelId="{0A7DD59B-DF74-4340-BFB3-6158D8F9B507}">
      <dsp:nvSpPr>
        <dsp:cNvPr id="0" name=""/>
        <dsp:cNvSpPr/>
      </dsp:nvSpPr>
      <dsp:spPr>
        <a:xfrm>
          <a:off x="1708960" y="961178"/>
          <a:ext cx="789865" cy="789865"/>
        </a:xfrm>
        <a:prstGeom prst="ellipse">
          <a:avLst/>
        </a:prstGeom>
        <a:solidFill>
          <a:schemeClr val="accent5">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kern="1200" dirty="0"/>
            <a:t>Item3</a:t>
          </a:r>
        </a:p>
      </dsp:txBody>
      <dsp:txXfrm>
        <a:off x="1824633" y="1076851"/>
        <a:ext cx="558519" cy="558519"/>
      </dsp:txXfrm>
    </dsp:sp>
    <dsp:sp modelId="{6CAF8C15-A865-45E9-ABF2-1C43C0B2281B}">
      <dsp:nvSpPr>
        <dsp:cNvPr id="0" name=""/>
        <dsp:cNvSpPr/>
      </dsp:nvSpPr>
      <dsp:spPr>
        <a:xfrm>
          <a:off x="1143767" y="368603"/>
          <a:ext cx="789865" cy="789865"/>
        </a:xfrm>
        <a:prstGeom prst="ellipse">
          <a:avLst/>
        </a:prstGeom>
        <a:solidFill>
          <a:schemeClr val="accent5">
            <a:hueOff val="1228607"/>
            <a:satOff val="-26981"/>
            <a:lumOff val="6863"/>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kern="1200" dirty="0"/>
            <a:t>Item1</a:t>
          </a:r>
        </a:p>
      </dsp:txBody>
      <dsp:txXfrm>
        <a:off x="1259440" y="484276"/>
        <a:ext cx="558519" cy="558519"/>
      </dsp:txXfrm>
    </dsp:sp>
    <dsp:sp modelId="{45FCD36F-281A-4B16-BF49-287B4F1515FF}">
      <dsp:nvSpPr>
        <dsp:cNvPr id="0" name=""/>
        <dsp:cNvSpPr/>
      </dsp:nvSpPr>
      <dsp:spPr>
        <a:xfrm>
          <a:off x="1951185" y="177631"/>
          <a:ext cx="789865" cy="789865"/>
        </a:xfrm>
        <a:prstGeom prst="ellipse">
          <a:avLst/>
        </a:prstGeom>
        <a:solidFill>
          <a:schemeClr val="accent5">
            <a:hueOff val="2457214"/>
            <a:satOff val="-53963"/>
            <a:lumOff val="13725"/>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kern="1200" dirty="0"/>
            <a:t>Item2</a:t>
          </a:r>
        </a:p>
      </dsp:txBody>
      <dsp:txXfrm>
        <a:off x="2066858" y="293304"/>
        <a:ext cx="558519" cy="558519"/>
      </dsp:txXfrm>
    </dsp:sp>
    <dsp:sp modelId="{EAD0320A-C96F-403C-9C0E-A5B5B4CEA62D}">
      <dsp:nvSpPr>
        <dsp:cNvPr id="0" name=""/>
        <dsp:cNvSpPr/>
      </dsp:nvSpPr>
      <dsp:spPr>
        <a:xfrm>
          <a:off x="802422" y="0"/>
          <a:ext cx="2457359" cy="1965887"/>
        </a:xfrm>
        <a:prstGeom prst="funnel">
          <a:avLst/>
        </a:prstGeom>
        <a:solidFill>
          <a:schemeClr val="lt1">
            <a:alpha val="40000"/>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87C5FD-5611-4F8C-A4BE-C3B5320924DE}">
      <dsp:nvSpPr>
        <dsp:cNvPr id="0" name=""/>
        <dsp:cNvSpPr/>
      </dsp:nvSpPr>
      <dsp:spPr>
        <a:xfrm>
          <a:off x="727" y="204961"/>
          <a:ext cx="835648" cy="417824"/>
        </a:xfrm>
        <a:prstGeom prst="roundRect">
          <a:avLst>
            <a:gd name="adj" fmla="val 10000"/>
          </a:avLst>
        </a:prstGeom>
        <a:solidFill>
          <a:schemeClr val="accent5">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a:t>root</a:t>
          </a:r>
        </a:p>
      </dsp:txBody>
      <dsp:txXfrm>
        <a:off x="12965" y="217199"/>
        <a:ext cx="811172" cy="393348"/>
      </dsp:txXfrm>
    </dsp:sp>
    <dsp:sp modelId="{1CD66995-51AF-4211-A235-5F5A2BF522C3}">
      <dsp:nvSpPr>
        <dsp:cNvPr id="0" name=""/>
        <dsp:cNvSpPr/>
      </dsp:nvSpPr>
      <dsp:spPr>
        <a:xfrm>
          <a:off x="38571" y="622785"/>
          <a:ext cx="91440" cy="313368"/>
        </a:xfrm>
        <a:custGeom>
          <a:avLst/>
          <a:gdLst/>
          <a:ahLst/>
          <a:cxnLst/>
          <a:rect l="0" t="0" r="0" b="0"/>
          <a:pathLst>
            <a:path>
              <a:moveTo>
                <a:pt x="45720" y="0"/>
              </a:moveTo>
              <a:lnTo>
                <a:pt x="45720" y="313368"/>
              </a:lnTo>
              <a:lnTo>
                <a:pt x="129284" y="313368"/>
              </a:lnTo>
            </a:path>
          </a:pathLst>
        </a:custGeom>
        <a:noFill/>
        <a:ln w="1079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59A380B-71E5-4B1F-BCFC-864FDC200546}">
      <dsp:nvSpPr>
        <dsp:cNvPr id="0" name=""/>
        <dsp:cNvSpPr/>
      </dsp:nvSpPr>
      <dsp:spPr>
        <a:xfrm>
          <a:off x="167856" y="727241"/>
          <a:ext cx="668518" cy="417824"/>
        </a:xfrm>
        <a:prstGeom prst="roundRect">
          <a:avLst>
            <a:gd name="adj" fmla="val 10000"/>
          </a:avLst>
        </a:prstGeom>
        <a:solidFill>
          <a:schemeClr val="lt1">
            <a:alpha val="90000"/>
            <a:hueOff val="0"/>
            <a:satOff val="0"/>
            <a:lumOff val="0"/>
            <a:alphaOff val="0"/>
          </a:schemeClr>
        </a:solidFill>
        <a:ln w="1079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7620" rIns="11430" bIns="7620" numCol="1" spcCol="1270" anchor="t" anchorCtr="0">
          <a:noAutofit/>
        </a:bodyPr>
        <a:lstStyle/>
        <a:p>
          <a:pPr lvl="0" algn="l" defTabSz="266700">
            <a:lnSpc>
              <a:spcPct val="90000"/>
            </a:lnSpc>
            <a:spcBef>
              <a:spcPct val="0"/>
            </a:spcBef>
            <a:spcAft>
              <a:spcPct val="35000"/>
            </a:spcAft>
          </a:pPr>
          <a:r>
            <a:rPr lang="en-US" sz="600" kern="1200" dirty="0"/>
            <a:t>child a</a:t>
          </a:r>
        </a:p>
        <a:p>
          <a:pPr marL="57150" lvl="1" indent="-57150" algn="l" defTabSz="177800">
            <a:lnSpc>
              <a:spcPct val="90000"/>
            </a:lnSpc>
            <a:spcBef>
              <a:spcPct val="0"/>
            </a:spcBef>
            <a:spcAft>
              <a:spcPct val="15000"/>
            </a:spcAft>
            <a:buChar char="••"/>
          </a:pPr>
          <a:r>
            <a:rPr lang="en-US" sz="400" kern="1200" dirty="0"/>
            <a:t>leaf</a:t>
          </a:r>
        </a:p>
        <a:p>
          <a:pPr marL="57150" lvl="1" indent="-57150" algn="l" defTabSz="177800">
            <a:lnSpc>
              <a:spcPct val="90000"/>
            </a:lnSpc>
            <a:spcBef>
              <a:spcPct val="0"/>
            </a:spcBef>
            <a:spcAft>
              <a:spcPct val="15000"/>
            </a:spcAft>
            <a:buChar char="••"/>
          </a:pPr>
          <a:r>
            <a:rPr lang="en-US" sz="400" kern="1200" dirty="0"/>
            <a:t>leaf</a:t>
          </a:r>
        </a:p>
      </dsp:txBody>
      <dsp:txXfrm>
        <a:off x="180094" y="739479"/>
        <a:ext cx="644042" cy="393348"/>
      </dsp:txXfrm>
    </dsp:sp>
    <dsp:sp modelId="{16466721-ED09-4732-9F88-DBCFD5419881}">
      <dsp:nvSpPr>
        <dsp:cNvPr id="0" name=""/>
        <dsp:cNvSpPr/>
      </dsp:nvSpPr>
      <dsp:spPr>
        <a:xfrm>
          <a:off x="38571" y="622785"/>
          <a:ext cx="91440" cy="835648"/>
        </a:xfrm>
        <a:custGeom>
          <a:avLst/>
          <a:gdLst/>
          <a:ahLst/>
          <a:cxnLst/>
          <a:rect l="0" t="0" r="0" b="0"/>
          <a:pathLst>
            <a:path>
              <a:moveTo>
                <a:pt x="45720" y="0"/>
              </a:moveTo>
              <a:lnTo>
                <a:pt x="45720" y="835648"/>
              </a:lnTo>
              <a:lnTo>
                <a:pt x="129284" y="835648"/>
              </a:lnTo>
            </a:path>
          </a:pathLst>
        </a:custGeom>
        <a:noFill/>
        <a:ln w="1079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9210F51-470A-43D4-8DE4-65403EDDBEC1}">
      <dsp:nvSpPr>
        <dsp:cNvPr id="0" name=""/>
        <dsp:cNvSpPr/>
      </dsp:nvSpPr>
      <dsp:spPr>
        <a:xfrm>
          <a:off x="167856" y="1249521"/>
          <a:ext cx="668518" cy="417824"/>
        </a:xfrm>
        <a:prstGeom prst="roundRect">
          <a:avLst>
            <a:gd name="adj" fmla="val 10000"/>
          </a:avLst>
        </a:prstGeom>
        <a:solidFill>
          <a:schemeClr val="lt1">
            <a:alpha val="90000"/>
            <a:hueOff val="0"/>
            <a:satOff val="0"/>
            <a:lumOff val="0"/>
            <a:alphaOff val="0"/>
          </a:schemeClr>
        </a:solidFill>
        <a:ln w="10795" cap="flat" cmpd="sng" algn="ctr">
          <a:solidFill>
            <a:schemeClr val="accent5">
              <a:hueOff val="2457214"/>
              <a:satOff val="-53963"/>
              <a:lumOff val="1372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7620" rIns="11430" bIns="7620" numCol="1" spcCol="1270" anchor="t" anchorCtr="0">
          <a:noAutofit/>
        </a:bodyPr>
        <a:lstStyle/>
        <a:p>
          <a:pPr lvl="0" algn="l" defTabSz="266700">
            <a:lnSpc>
              <a:spcPct val="90000"/>
            </a:lnSpc>
            <a:spcBef>
              <a:spcPct val="0"/>
            </a:spcBef>
            <a:spcAft>
              <a:spcPct val="35000"/>
            </a:spcAft>
          </a:pPr>
          <a:r>
            <a:rPr lang="en-US" sz="600" kern="1200" dirty="0"/>
            <a:t>child b</a:t>
          </a:r>
        </a:p>
        <a:p>
          <a:pPr marL="57150" lvl="1" indent="-57150" algn="l" defTabSz="177800">
            <a:lnSpc>
              <a:spcPct val="90000"/>
            </a:lnSpc>
            <a:spcBef>
              <a:spcPct val="0"/>
            </a:spcBef>
            <a:spcAft>
              <a:spcPct val="15000"/>
            </a:spcAft>
            <a:buChar char="••"/>
          </a:pPr>
          <a:r>
            <a:rPr lang="en-US" sz="400" kern="1200" dirty="0"/>
            <a:t>leaf</a:t>
          </a:r>
        </a:p>
      </dsp:txBody>
      <dsp:txXfrm>
        <a:off x="180094" y="1261759"/>
        <a:ext cx="644042" cy="393348"/>
      </dsp:txXfrm>
    </dsp:sp>
    <dsp:sp modelId="{F2BDF0CA-41D0-4052-BD7B-45E9D1ED3394}">
      <dsp:nvSpPr>
        <dsp:cNvPr id="0" name=""/>
        <dsp:cNvSpPr/>
      </dsp:nvSpPr>
      <dsp:spPr>
        <a:xfrm>
          <a:off x="1045287" y="204961"/>
          <a:ext cx="835648" cy="417824"/>
        </a:xfrm>
        <a:prstGeom prst="roundRect">
          <a:avLst>
            <a:gd name="adj" fmla="val 10000"/>
          </a:avLst>
        </a:prstGeom>
        <a:solidFill>
          <a:schemeClr val="accent5">
            <a:hueOff val="819071"/>
            <a:satOff val="-17988"/>
            <a:lumOff val="4575"/>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a:t>Level 0</a:t>
          </a:r>
        </a:p>
      </dsp:txBody>
      <dsp:txXfrm>
        <a:off x="1057525" y="217199"/>
        <a:ext cx="811172" cy="393348"/>
      </dsp:txXfrm>
    </dsp:sp>
    <dsp:sp modelId="{C493D216-4C12-49AB-A2BF-6C84ACFBE044}">
      <dsp:nvSpPr>
        <dsp:cNvPr id="0" name=""/>
        <dsp:cNvSpPr/>
      </dsp:nvSpPr>
      <dsp:spPr>
        <a:xfrm>
          <a:off x="2089848" y="204961"/>
          <a:ext cx="835648" cy="417824"/>
        </a:xfrm>
        <a:prstGeom prst="roundRect">
          <a:avLst>
            <a:gd name="adj" fmla="val 10000"/>
          </a:avLst>
        </a:prstGeom>
        <a:solidFill>
          <a:schemeClr val="accent5">
            <a:hueOff val="1638143"/>
            <a:satOff val="-35975"/>
            <a:lumOff val="915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a:t>Level 1</a:t>
          </a:r>
        </a:p>
      </dsp:txBody>
      <dsp:txXfrm>
        <a:off x="2102086" y="217199"/>
        <a:ext cx="811172" cy="393348"/>
      </dsp:txXfrm>
    </dsp:sp>
    <dsp:sp modelId="{C476E999-CD71-4089-B6E4-CAB81CCE66F7}">
      <dsp:nvSpPr>
        <dsp:cNvPr id="0" name=""/>
        <dsp:cNvSpPr/>
      </dsp:nvSpPr>
      <dsp:spPr>
        <a:xfrm>
          <a:off x="3134408" y="204961"/>
          <a:ext cx="835648" cy="417824"/>
        </a:xfrm>
        <a:prstGeom prst="roundRect">
          <a:avLst>
            <a:gd name="adj" fmla="val 10000"/>
          </a:avLst>
        </a:prstGeom>
        <a:solidFill>
          <a:schemeClr val="accent5">
            <a:hueOff val="2457214"/>
            <a:satOff val="-53963"/>
            <a:lumOff val="13725"/>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a:t>Level 2</a:t>
          </a:r>
        </a:p>
      </dsp:txBody>
      <dsp:txXfrm>
        <a:off x="3146646" y="217199"/>
        <a:ext cx="811172" cy="393348"/>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2FB224-1E6F-42BB-B1EA-A5E4AC8C8D18}">
      <dsp:nvSpPr>
        <dsp:cNvPr id="0" name=""/>
        <dsp:cNvSpPr/>
      </dsp:nvSpPr>
      <dsp:spPr>
        <a:xfrm>
          <a:off x="2726607" y="260889"/>
          <a:ext cx="1329864" cy="13298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r>
            <a:rPr lang="en-US" sz="6500" kern="1200" dirty="0"/>
            <a:t>0</a:t>
          </a:r>
        </a:p>
      </dsp:txBody>
      <dsp:txXfrm>
        <a:off x="2726607" y="260889"/>
        <a:ext cx="1329864" cy="1329864"/>
      </dsp:txXfrm>
    </dsp:sp>
    <dsp:sp modelId="{AB9BA3FC-2E9C-412B-8016-86D732C2057F}">
      <dsp:nvSpPr>
        <dsp:cNvPr id="0" name=""/>
        <dsp:cNvSpPr/>
      </dsp:nvSpPr>
      <dsp:spPr>
        <a:xfrm>
          <a:off x="701401" y="-657"/>
          <a:ext cx="3144045" cy="3144045"/>
        </a:xfrm>
        <a:prstGeom prst="circularArrow">
          <a:avLst>
            <a:gd name="adj1" fmla="val 8248"/>
            <a:gd name="adj2" fmla="val 576085"/>
            <a:gd name="adj3" fmla="val 2964002"/>
            <a:gd name="adj4" fmla="val 51625"/>
            <a:gd name="adj5" fmla="val 9623"/>
          </a:avLst>
        </a:prstGeom>
        <a:solidFill>
          <a:schemeClr val="accent4">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77769BB-4EB4-4A68-90B3-5127546C3F5D}">
      <dsp:nvSpPr>
        <dsp:cNvPr id="0" name=""/>
        <dsp:cNvSpPr/>
      </dsp:nvSpPr>
      <dsp:spPr>
        <a:xfrm>
          <a:off x="1608491" y="2197522"/>
          <a:ext cx="1329864" cy="13298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r>
            <a:rPr lang="en-US" sz="6500" kern="1200" dirty="0"/>
            <a:t>1</a:t>
          </a:r>
        </a:p>
      </dsp:txBody>
      <dsp:txXfrm>
        <a:off x="1608491" y="2197522"/>
        <a:ext cx="1329864" cy="1329864"/>
      </dsp:txXfrm>
    </dsp:sp>
    <dsp:sp modelId="{EFF2E049-7258-4FEA-A0A9-B37913F46833}">
      <dsp:nvSpPr>
        <dsp:cNvPr id="0" name=""/>
        <dsp:cNvSpPr/>
      </dsp:nvSpPr>
      <dsp:spPr>
        <a:xfrm>
          <a:off x="701401" y="-657"/>
          <a:ext cx="3144045" cy="3144045"/>
        </a:xfrm>
        <a:prstGeom prst="circularArrow">
          <a:avLst>
            <a:gd name="adj1" fmla="val 8248"/>
            <a:gd name="adj2" fmla="val 576085"/>
            <a:gd name="adj3" fmla="val 10172290"/>
            <a:gd name="adj4" fmla="val 7259913"/>
            <a:gd name="adj5" fmla="val 9623"/>
          </a:avLst>
        </a:prstGeom>
        <a:solidFill>
          <a:schemeClr val="accent4">
            <a:hueOff val="-6501581"/>
            <a:satOff val="30845"/>
            <a:lumOff val="-6667"/>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2DCC89-64D7-41BB-A7DE-7BE0893A8CAE}">
      <dsp:nvSpPr>
        <dsp:cNvPr id="0" name=""/>
        <dsp:cNvSpPr/>
      </dsp:nvSpPr>
      <dsp:spPr>
        <a:xfrm>
          <a:off x="490375" y="260889"/>
          <a:ext cx="1329864" cy="13298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r>
            <a:rPr lang="en-US" sz="6500" kern="1200" dirty="0"/>
            <a:t>2</a:t>
          </a:r>
        </a:p>
      </dsp:txBody>
      <dsp:txXfrm>
        <a:off x="490375" y="260889"/>
        <a:ext cx="1329864" cy="1329864"/>
      </dsp:txXfrm>
    </dsp:sp>
    <dsp:sp modelId="{381CBB91-0151-47DC-AD6D-39043047F013}">
      <dsp:nvSpPr>
        <dsp:cNvPr id="0" name=""/>
        <dsp:cNvSpPr/>
      </dsp:nvSpPr>
      <dsp:spPr>
        <a:xfrm>
          <a:off x="701401" y="-657"/>
          <a:ext cx="3144045" cy="3144045"/>
        </a:xfrm>
        <a:prstGeom prst="circularArrow">
          <a:avLst>
            <a:gd name="adj1" fmla="val 8248"/>
            <a:gd name="adj2" fmla="val 576085"/>
            <a:gd name="adj3" fmla="val 16856857"/>
            <a:gd name="adj4" fmla="val 14967058"/>
            <a:gd name="adj5" fmla="val 9623"/>
          </a:avLst>
        </a:prstGeom>
        <a:solidFill>
          <a:schemeClr val="accent4">
            <a:hueOff val="-13003162"/>
            <a:satOff val="61689"/>
            <a:lumOff val="-13333"/>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952DB0-D976-4EC7-BEBE-A50085EEAAC5}">
      <dsp:nvSpPr>
        <dsp:cNvPr id="0" name=""/>
        <dsp:cNvSpPr/>
      </dsp:nvSpPr>
      <dsp:spPr>
        <a:xfrm>
          <a:off x="0" y="221152"/>
          <a:ext cx="828091" cy="828091"/>
        </a:xfrm>
        <a:prstGeom prst="ellipse">
          <a:avLst/>
        </a:prstGeom>
        <a:solidFill>
          <a:schemeClr val="accent4">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a:t>Level 0 </a:t>
          </a:r>
        </a:p>
      </dsp:txBody>
      <dsp:txXfrm>
        <a:off x="121271" y="342423"/>
        <a:ext cx="585549" cy="585549"/>
      </dsp:txXfrm>
    </dsp:sp>
    <dsp:sp modelId="{BCDC03AB-28D9-4E78-9848-62316DA52EDC}">
      <dsp:nvSpPr>
        <dsp:cNvPr id="0" name=""/>
        <dsp:cNvSpPr/>
      </dsp:nvSpPr>
      <dsp:spPr>
        <a:xfrm rot="5400000">
          <a:off x="967416" y="488938"/>
          <a:ext cx="289832" cy="292519"/>
        </a:xfrm>
        <a:prstGeom prst="triangl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8C16783-3C82-4DB3-9B87-11897B11FBF9}">
      <dsp:nvSpPr>
        <dsp:cNvPr id="0" name=""/>
        <dsp:cNvSpPr/>
      </dsp:nvSpPr>
      <dsp:spPr>
        <a:xfrm>
          <a:off x="1380015" y="359029"/>
          <a:ext cx="552337" cy="552337"/>
        </a:xfrm>
        <a:prstGeom prst="ellipse">
          <a:avLst/>
        </a:prstGeom>
        <a:solidFill>
          <a:schemeClr val="accent4">
            <a:hueOff val="-6501581"/>
            <a:satOff val="30845"/>
            <a:lumOff val="-6667"/>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a:t>Level 1</a:t>
          </a:r>
        </a:p>
      </dsp:txBody>
      <dsp:txXfrm>
        <a:off x="1460903" y="439917"/>
        <a:ext cx="390561" cy="390561"/>
      </dsp:txXfrm>
    </dsp:sp>
    <dsp:sp modelId="{8770E4BA-3C0C-404F-9BF4-C00F3C9D8729}">
      <dsp:nvSpPr>
        <dsp:cNvPr id="0" name=""/>
        <dsp:cNvSpPr/>
      </dsp:nvSpPr>
      <dsp:spPr>
        <a:xfrm rot="5400000">
          <a:off x="2071677" y="488938"/>
          <a:ext cx="289832" cy="292519"/>
        </a:xfrm>
        <a:prstGeom prst="triangle">
          <a:avLst/>
        </a:prstGeom>
        <a:solidFill>
          <a:schemeClr val="accent4">
            <a:hueOff val="-13003162"/>
            <a:satOff val="61689"/>
            <a:lumOff val="-1333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73AD6FA-F848-481E-B38F-64E0DB47FBA1}">
      <dsp:nvSpPr>
        <dsp:cNvPr id="0" name=""/>
        <dsp:cNvSpPr/>
      </dsp:nvSpPr>
      <dsp:spPr>
        <a:xfrm>
          <a:off x="2484275" y="221152"/>
          <a:ext cx="828091" cy="828091"/>
        </a:xfrm>
        <a:prstGeom prst="ellipse">
          <a:avLst/>
        </a:prstGeom>
        <a:solidFill>
          <a:schemeClr val="accent4">
            <a:hueOff val="-13003162"/>
            <a:satOff val="61689"/>
            <a:lumOff val="-13333"/>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a:t>Level 2</a:t>
          </a:r>
        </a:p>
      </dsp:txBody>
      <dsp:txXfrm>
        <a:off x="2605546" y="342423"/>
        <a:ext cx="585549" cy="58554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4E2AE6-3228-4BF6-A52C-76CD9D2AB311}">
      <dsp:nvSpPr>
        <dsp:cNvPr id="0" name=""/>
        <dsp:cNvSpPr/>
      </dsp:nvSpPr>
      <dsp:spPr>
        <a:xfrm>
          <a:off x="1008111" y="0"/>
          <a:ext cx="1008112" cy="816090"/>
        </a:xfrm>
        <a:prstGeom prst="trapezoid">
          <a:avLst>
            <a:gd name="adj" fmla="val 61765"/>
          </a:avLst>
        </a:prstGeom>
        <a:solidFill>
          <a:schemeClr val="accent3">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r>
            <a:rPr lang="en-US" sz="1050" kern="1200" dirty="0" smtClean="0"/>
            <a:t>0</a:t>
          </a:r>
          <a:endParaRPr lang="en-US" sz="1050" kern="1200" dirty="0"/>
        </a:p>
      </dsp:txBody>
      <dsp:txXfrm>
        <a:off x="1008111" y="0"/>
        <a:ext cx="1008112" cy="816090"/>
      </dsp:txXfrm>
    </dsp:sp>
    <dsp:sp modelId="{247A82E6-940F-4D75-A67A-15CDA704CCAD}">
      <dsp:nvSpPr>
        <dsp:cNvPr id="0" name=""/>
        <dsp:cNvSpPr/>
      </dsp:nvSpPr>
      <dsp:spPr>
        <a:xfrm>
          <a:off x="504055" y="816090"/>
          <a:ext cx="2016224" cy="816090"/>
        </a:xfrm>
        <a:prstGeom prst="trapezoid">
          <a:avLst>
            <a:gd name="adj" fmla="val 61765"/>
          </a:avLst>
        </a:prstGeom>
        <a:solidFill>
          <a:schemeClr val="accent3">
            <a:hueOff val="337107"/>
            <a:satOff val="-13274"/>
            <a:lumOff val="6471"/>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r>
            <a:rPr lang="en-US" sz="1050" kern="1200" dirty="0" smtClean="0"/>
            <a:t>1</a:t>
          </a:r>
          <a:endParaRPr lang="en-US" sz="1050" kern="1200" dirty="0"/>
        </a:p>
      </dsp:txBody>
      <dsp:txXfrm>
        <a:off x="856895" y="816090"/>
        <a:ext cx="1310545" cy="816090"/>
      </dsp:txXfrm>
    </dsp:sp>
    <dsp:sp modelId="{EF6E8AC4-6BE0-49C0-A626-1C2C95961742}">
      <dsp:nvSpPr>
        <dsp:cNvPr id="0" name=""/>
        <dsp:cNvSpPr/>
      </dsp:nvSpPr>
      <dsp:spPr>
        <a:xfrm>
          <a:off x="0" y="1632181"/>
          <a:ext cx="3024335" cy="816090"/>
        </a:xfrm>
        <a:prstGeom prst="trapezoid">
          <a:avLst>
            <a:gd name="adj" fmla="val 61765"/>
          </a:avLst>
        </a:prstGeom>
        <a:solidFill>
          <a:schemeClr val="accent3">
            <a:hueOff val="674214"/>
            <a:satOff val="-26549"/>
            <a:lumOff val="12941"/>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r>
            <a:rPr lang="en-US" sz="1050" kern="1200" dirty="0" smtClean="0"/>
            <a:t>2</a:t>
          </a:r>
          <a:endParaRPr lang="en-US" sz="1050" kern="1200" dirty="0"/>
        </a:p>
      </dsp:txBody>
      <dsp:txXfrm>
        <a:off x="529258" y="1632181"/>
        <a:ext cx="1965818" cy="81609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F8065D-7ECF-445E-83C9-4B75BED5CB13}">
      <dsp:nvSpPr>
        <dsp:cNvPr id="0" name=""/>
        <dsp:cNvSpPr/>
      </dsp:nvSpPr>
      <dsp:spPr>
        <a:xfrm>
          <a:off x="0" y="2067256"/>
          <a:ext cx="3322712" cy="452265"/>
        </a:xfrm>
        <a:prstGeom prst="rect">
          <a:avLst/>
        </a:prstGeom>
        <a:solidFill>
          <a:schemeClr val="accent4">
            <a:shade val="80000"/>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a:t>Item4</a:t>
          </a:r>
        </a:p>
      </dsp:txBody>
      <dsp:txXfrm>
        <a:off x="0" y="2067256"/>
        <a:ext cx="3322712" cy="452265"/>
      </dsp:txXfrm>
    </dsp:sp>
    <dsp:sp modelId="{4A1FB346-C85B-4266-88DA-073F4DA039BB}">
      <dsp:nvSpPr>
        <dsp:cNvPr id="0" name=""/>
        <dsp:cNvSpPr/>
      </dsp:nvSpPr>
      <dsp:spPr>
        <a:xfrm rot="10800000">
          <a:off x="0" y="1378456"/>
          <a:ext cx="3322712" cy="695583"/>
        </a:xfrm>
        <a:prstGeom prst="upArrowCallout">
          <a:avLst/>
        </a:prstGeom>
        <a:solidFill>
          <a:schemeClr val="accent4">
            <a:shade val="80000"/>
            <a:hueOff val="4676"/>
            <a:satOff val="302"/>
            <a:lumOff val="6522"/>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a:t>Item3</a:t>
          </a:r>
        </a:p>
      </dsp:txBody>
      <dsp:txXfrm rot="10800000">
        <a:off x="0" y="1378456"/>
        <a:ext cx="3322712" cy="451969"/>
      </dsp:txXfrm>
    </dsp:sp>
    <dsp:sp modelId="{59FD2E28-16E6-48B3-BBC3-FF0E06F15426}">
      <dsp:nvSpPr>
        <dsp:cNvPr id="0" name=""/>
        <dsp:cNvSpPr/>
      </dsp:nvSpPr>
      <dsp:spPr>
        <a:xfrm rot="10800000">
          <a:off x="0" y="689656"/>
          <a:ext cx="3322712" cy="695583"/>
        </a:xfrm>
        <a:prstGeom prst="upArrowCallout">
          <a:avLst/>
        </a:prstGeom>
        <a:solidFill>
          <a:schemeClr val="accent4">
            <a:shade val="80000"/>
            <a:hueOff val="9351"/>
            <a:satOff val="603"/>
            <a:lumOff val="13043"/>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a:t>Item2</a:t>
          </a:r>
        </a:p>
      </dsp:txBody>
      <dsp:txXfrm rot="10800000">
        <a:off x="0" y="689656"/>
        <a:ext cx="3322712" cy="451969"/>
      </dsp:txXfrm>
    </dsp:sp>
    <dsp:sp modelId="{4AC7EA0C-F62B-441A-91DC-C32AA79B9840}">
      <dsp:nvSpPr>
        <dsp:cNvPr id="0" name=""/>
        <dsp:cNvSpPr/>
      </dsp:nvSpPr>
      <dsp:spPr>
        <a:xfrm rot="10800000">
          <a:off x="0" y="0"/>
          <a:ext cx="3322712" cy="695583"/>
        </a:xfrm>
        <a:prstGeom prst="upArrowCallout">
          <a:avLst/>
        </a:prstGeom>
        <a:solidFill>
          <a:schemeClr val="accent4">
            <a:shade val="80000"/>
            <a:hueOff val="14027"/>
            <a:satOff val="905"/>
            <a:lumOff val="19565"/>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a:t>Item1</a:t>
          </a:r>
        </a:p>
      </dsp:txBody>
      <dsp:txXfrm rot="10800000">
        <a:off x="0" y="0"/>
        <a:ext cx="3322712" cy="45196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DD1072-FBEA-4FAF-A40A-A9FA7BFFC945}">
      <dsp:nvSpPr>
        <dsp:cNvPr id="0" name=""/>
        <dsp:cNvSpPr/>
      </dsp:nvSpPr>
      <dsp:spPr>
        <a:xfrm>
          <a:off x="2334" y="1079972"/>
          <a:ext cx="648465" cy="648465"/>
        </a:xfrm>
        <a:prstGeom prst="ellipse">
          <a:avLst/>
        </a:prstGeom>
        <a:solidFill>
          <a:schemeClr val="accent5">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a:t>Item2</a:t>
          </a:r>
        </a:p>
      </dsp:txBody>
      <dsp:txXfrm>
        <a:off x="97300" y="1174938"/>
        <a:ext cx="458533" cy="458533"/>
      </dsp:txXfrm>
    </dsp:sp>
    <dsp:sp modelId="{717C9D69-53AF-4D42-AEE6-6C81104A15BA}">
      <dsp:nvSpPr>
        <dsp:cNvPr id="0" name=""/>
        <dsp:cNvSpPr/>
      </dsp:nvSpPr>
      <dsp:spPr>
        <a:xfrm>
          <a:off x="703454" y="1216150"/>
          <a:ext cx="376109" cy="376109"/>
        </a:xfrm>
        <a:prstGeom prst="mathPlus">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ct val="35000"/>
            </a:spcAft>
          </a:pPr>
          <a:endParaRPr lang="en-US" sz="600" kern="1200"/>
        </a:p>
      </dsp:txBody>
      <dsp:txXfrm>
        <a:off x="753307" y="1359974"/>
        <a:ext cx="276403" cy="88461"/>
      </dsp:txXfrm>
    </dsp:sp>
    <dsp:sp modelId="{6877E801-2BC8-4095-83A4-2DC52E7D949F}">
      <dsp:nvSpPr>
        <dsp:cNvPr id="0" name=""/>
        <dsp:cNvSpPr/>
      </dsp:nvSpPr>
      <dsp:spPr>
        <a:xfrm>
          <a:off x="1132220" y="1079972"/>
          <a:ext cx="648465" cy="648465"/>
        </a:xfrm>
        <a:prstGeom prst="ellipse">
          <a:avLst/>
        </a:prstGeom>
        <a:solidFill>
          <a:schemeClr val="accent5">
            <a:hueOff val="819071"/>
            <a:satOff val="-17988"/>
            <a:lumOff val="4575"/>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a:t>Item1</a:t>
          </a:r>
        </a:p>
      </dsp:txBody>
      <dsp:txXfrm>
        <a:off x="1227186" y="1174938"/>
        <a:ext cx="458533" cy="458533"/>
      </dsp:txXfrm>
    </dsp:sp>
    <dsp:sp modelId="{62B894ED-1222-4528-844C-665BB0BAA3DC}">
      <dsp:nvSpPr>
        <dsp:cNvPr id="0" name=""/>
        <dsp:cNvSpPr/>
      </dsp:nvSpPr>
      <dsp:spPr>
        <a:xfrm>
          <a:off x="1833341" y="1216150"/>
          <a:ext cx="376109" cy="376109"/>
        </a:xfrm>
        <a:prstGeom prst="mathPlus">
          <a:avLst/>
        </a:prstGeom>
        <a:solidFill>
          <a:schemeClr val="accent5">
            <a:hueOff val="1228607"/>
            <a:satOff val="-26981"/>
            <a:lumOff val="686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ct val="35000"/>
            </a:spcAft>
          </a:pPr>
          <a:endParaRPr lang="en-US" sz="600" kern="1200"/>
        </a:p>
      </dsp:txBody>
      <dsp:txXfrm>
        <a:off x="1883194" y="1359974"/>
        <a:ext cx="276403" cy="88461"/>
      </dsp:txXfrm>
    </dsp:sp>
    <dsp:sp modelId="{5EC28DC1-9EE2-4EC7-AF21-24CFDB1B4D18}">
      <dsp:nvSpPr>
        <dsp:cNvPr id="0" name=""/>
        <dsp:cNvSpPr/>
      </dsp:nvSpPr>
      <dsp:spPr>
        <a:xfrm>
          <a:off x="2262106" y="1079972"/>
          <a:ext cx="648465" cy="648465"/>
        </a:xfrm>
        <a:prstGeom prst="ellipse">
          <a:avLst/>
        </a:prstGeom>
        <a:solidFill>
          <a:schemeClr val="accent5">
            <a:hueOff val="1638143"/>
            <a:satOff val="-35975"/>
            <a:lumOff val="915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a:t>Item3</a:t>
          </a:r>
        </a:p>
      </dsp:txBody>
      <dsp:txXfrm>
        <a:off x="2357072" y="1174938"/>
        <a:ext cx="458533" cy="458533"/>
      </dsp:txXfrm>
    </dsp:sp>
    <dsp:sp modelId="{71EF5275-B038-4E5E-B8F1-81D07AF2D209}">
      <dsp:nvSpPr>
        <dsp:cNvPr id="0" name=""/>
        <dsp:cNvSpPr/>
      </dsp:nvSpPr>
      <dsp:spPr>
        <a:xfrm>
          <a:off x="2963227" y="1216150"/>
          <a:ext cx="376109" cy="376109"/>
        </a:xfrm>
        <a:prstGeom prst="mathEqual">
          <a:avLst/>
        </a:prstGeom>
        <a:solidFill>
          <a:schemeClr val="accent5">
            <a:hueOff val="2457214"/>
            <a:satOff val="-53963"/>
            <a:lumOff val="1372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a:off x="3013080" y="1293628"/>
        <a:ext cx="276403" cy="221153"/>
      </dsp:txXfrm>
    </dsp:sp>
    <dsp:sp modelId="{9510F1EC-5F4D-4B72-8107-F81A92C44D06}">
      <dsp:nvSpPr>
        <dsp:cNvPr id="0" name=""/>
        <dsp:cNvSpPr/>
      </dsp:nvSpPr>
      <dsp:spPr>
        <a:xfrm>
          <a:off x="3391992" y="1079972"/>
          <a:ext cx="648465" cy="648465"/>
        </a:xfrm>
        <a:prstGeom prst="ellipse">
          <a:avLst/>
        </a:prstGeom>
        <a:solidFill>
          <a:schemeClr val="accent5">
            <a:hueOff val="2457214"/>
            <a:satOff val="-53963"/>
            <a:lumOff val="13725"/>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a:t>Item4</a:t>
          </a:r>
        </a:p>
      </dsp:txBody>
      <dsp:txXfrm>
        <a:off x="3486958" y="1174938"/>
        <a:ext cx="458533" cy="45853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68AC5B-8340-40D0-A6B2-7E8EBA5F2509}">
      <dsp:nvSpPr>
        <dsp:cNvPr id="0" name=""/>
        <dsp:cNvSpPr/>
      </dsp:nvSpPr>
      <dsp:spPr>
        <a:xfrm>
          <a:off x="0" y="1159325"/>
          <a:ext cx="3970784" cy="49624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kern="1200" dirty="0"/>
            <a:t>Level 2</a:t>
          </a:r>
        </a:p>
      </dsp:txBody>
      <dsp:txXfrm>
        <a:off x="0" y="1159325"/>
        <a:ext cx="1191235" cy="496241"/>
      </dsp:txXfrm>
    </dsp:sp>
    <dsp:sp modelId="{6D4B2DAA-6DF0-442A-9EFE-2F4B39963E2B}">
      <dsp:nvSpPr>
        <dsp:cNvPr id="0" name=""/>
        <dsp:cNvSpPr/>
      </dsp:nvSpPr>
      <dsp:spPr>
        <a:xfrm>
          <a:off x="0" y="579971"/>
          <a:ext cx="3970784" cy="49624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kern="1200" dirty="0"/>
            <a:t>Level 1</a:t>
          </a:r>
        </a:p>
      </dsp:txBody>
      <dsp:txXfrm>
        <a:off x="0" y="579971"/>
        <a:ext cx="1191235" cy="496241"/>
      </dsp:txXfrm>
    </dsp:sp>
    <dsp:sp modelId="{867D6318-A1E3-4B74-8C7A-A493EF6CE2AD}">
      <dsp:nvSpPr>
        <dsp:cNvPr id="0" name=""/>
        <dsp:cNvSpPr/>
      </dsp:nvSpPr>
      <dsp:spPr>
        <a:xfrm>
          <a:off x="0" y="617"/>
          <a:ext cx="3970784" cy="49624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kern="1200" dirty="0"/>
            <a:t>Level 0</a:t>
          </a:r>
        </a:p>
      </dsp:txBody>
      <dsp:txXfrm>
        <a:off x="0" y="617"/>
        <a:ext cx="1191235" cy="496241"/>
      </dsp:txXfrm>
    </dsp:sp>
    <dsp:sp modelId="{AD5FAA02-AB38-470C-AD0E-A6DD9EC78D3B}">
      <dsp:nvSpPr>
        <dsp:cNvPr id="0" name=""/>
        <dsp:cNvSpPr/>
      </dsp:nvSpPr>
      <dsp:spPr>
        <a:xfrm>
          <a:off x="2432216" y="42173"/>
          <a:ext cx="623343" cy="415562"/>
        </a:xfrm>
        <a:prstGeom prst="roundRect">
          <a:avLst>
            <a:gd name="adj" fmla="val 10000"/>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a:t>root</a:t>
          </a:r>
        </a:p>
      </dsp:txBody>
      <dsp:txXfrm>
        <a:off x="2444387" y="54344"/>
        <a:ext cx="599001" cy="391220"/>
      </dsp:txXfrm>
    </dsp:sp>
    <dsp:sp modelId="{4729EB52-CF69-47E4-9AB0-3D0AC0DD77EF}">
      <dsp:nvSpPr>
        <dsp:cNvPr id="0" name=""/>
        <dsp:cNvSpPr/>
      </dsp:nvSpPr>
      <dsp:spPr>
        <a:xfrm>
          <a:off x="2136128" y="457735"/>
          <a:ext cx="607759" cy="166224"/>
        </a:xfrm>
        <a:custGeom>
          <a:avLst/>
          <a:gdLst/>
          <a:ahLst/>
          <a:cxnLst/>
          <a:rect l="0" t="0" r="0" b="0"/>
          <a:pathLst>
            <a:path>
              <a:moveTo>
                <a:pt x="607759" y="0"/>
              </a:moveTo>
              <a:lnTo>
                <a:pt x="607759" y="83112"/>
              </a:lnTo>
              <a:lnTo>
                <a:pt x="0" y="83112"/>
              </a:lnTo>
              <a:lnTo>
                <a:pt x="0" y="166224"/>
              </a:lnTo>
            </a:path>
          </a:pathLst>
        </a:custGeom>
        <a:noFill/>
        <a:ln w="1079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9031341-B1BA-42AD-8177-F03279FDE326}">
      <dsp:nvSpPr>
        <dsp:cNvPr id="0" name=""/>
        <dsp:cNvSpPr/>
      </dsp:nvSpPr>
      <dsp:spPr>
        <a:xfrm>
          <a:off x="1824456" y="623960"/>
          <a:ext cx="623343" cy="415562"/>
        </a:xfrm>
        <a:prstGeom prst="roundRect">
          <a:avLst>
            <a:gd name="adj" fmla="val 10000"/>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a:t>child a</a:t>
          </a:r>
        </a:p>
      </dsp:txBody>
      <dsp:txXfrm>
        <a:off x="1836627" y="636131"/>
        <a:ext cx="599001" cy="391220"/>
      </dsp:txXfrm>
    </dsp:sp>
    <dsp:sp modelId="{309543AD-A860-4C73-8A1D-5AC142368382}">
      <dsp:nvSpPr>
        <dsp:cNvPr id="0" name=""/>
        <dsp:cNvSpPr/>
      </dsp:nvSpPr>
      <dsp:spPr>
        <a:xfrm>
          <a:off x="1730955" y="1039522"/>
          <a:ext cx="405173" cy="166224"/>
        </a:xfrm>
        <a:custGeom>
          <a:avLst/>
          <a:gdLst/>
          <a:ahLst/>
          <a:cxnLst/>
          <a:rect l="0" t="0" r="0" b="0"/>
          <a:pathLst>
            <a:path>
              <a:moveTo>
                <a:pt x="405173" y="0"/>
              </a:moveTo>
              <a:lnTo>
                <a:pt x="405173" y="83112"/>
              </a:lnTo>
              <a:lnTo>
                <a:pt x="0" y="83112"/>
              </a:lnTo>
              <a:lnTo>
                <a:pt x="0" y="166224"/>
              </a:lnTo>
            </a:path>
          </a:pathLst>
        </a:custGeom>
        <a:noFill/>
        <a:ln w="1079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55CEEC2-742C-46BA-8BF9-9DDEC9689316}">
      <dsp:nvSpPr>
        <dsp:cNvPr id="0" name=""/>
        <dsp:cNvSpPr/>
      </dsp:nvSpPr>
      <dsp:spPr>
        <a:xfrm>
          <a:off x="1419283" y="1205747"/>
          <a:ext cx="623343" cy="415562"/>
        </a:xfrm>
        <a:prstGeom prst="roundRect">
          <a:avLst>
            <a:gd name="adj" fmla="val 10000"/>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a:t>leaf</a:t>
          </a:r>
        </a:p>
      </dsp:txBody>
      <dsp:txXfrm>
        <a:off x="1431454" y="1217918"/>
        <a:ext cx="599001" cy="391220"/>
      </dsp:txXfrm>
    </dsp:sp>
    <dsp:sp modelId="{6A458BBF-367D-4637-B254-A40EA8B07ACB}">
      <dsp:nvSpPr>
        <dsp:cNvPr id="0" name=""/>
        <dsp:cNvSpPr/>
      </dsp:nvSpPr>
      <dsp:spPr>
        <a:xfrm>
          <a:off x="2136128" y="1039522"/>
          <a:ext cx="405173" cy="166224"/>
        </a:xfrm>
        <a:custGeom>
          <a:avLst/>
          <a:gdLst/>
          <a:ahLst/>
          <a:cxnLst/>
          <a:rect l="0" t="0" r="0" b="0"/>
          <a:pathLst>
            <a:path>
              <a:moveTo>
                <a:pt x="0" y="0"/>
              </a:moveTo>
              <a:lnTo>
                <a:pt x="0" y="83112"/>
              </a:lnTo>
              <a:lnTo>
                <a:pt x="405173" y="83112"/>
              </a:lnTo>
              <a:lnTo>
                <a:pt x="405173" y="166224"/>
              </a:lnTo>
            </a:path>
          </a:pathLst>
        </a:custGeom>
        <a:noFill/>
        <a:ln w="1079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A08D3A8-B83B-46EB-820C-8B696EB5D539}">
      <dsp:nvSpPr>
        <dsp:cNvPr id="0" name=""/>
        <dsp:cNvSpPr/>
      </dsp:nvSpPr>
      <dsp:spPr>
        <a:xfrm>
          <a:off x="2229630" y="1205747"/>
          <a:ext cx="623343" cy="415562"/>
        </a:xfrm>
        <a:prstGeom prst="roundRect">
          <a:avLst>
            <a:gd name="adj" fmla="val 10000"/>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a:t>leaf</a:t>
          </a:r>
        </a:p>
      </dsp:txBody>
      <dsp:txXfrm>
        <a:off x="2241801" y="1217918"/>
        <a:ext cx="599001" cy="391220"/>
      </dsp:txXfrm>
    </dsp:sp>
    <dsp:sp modelId="{DF58C3B8-1D1D-4F82-B08D-088B02212137}">
      <dsp:nvSpPr>
        <dsp:cNvPr id="0" name=""/>
        <dsp:cNvSpPr/>
      </dsp:nvSpPr>
      <dsp:spPr>
        <a:xfrm>
          <a:off x="2743888" y="457735"/>
          <a:ext cx="607759" cy="166224"/>
        </a:xfrm>
        <a:custGeom>
          <a:avLst/>
          <a:gdLst/>
          <a:ahLst/>
          <a:cxnLst/>
          <a:rect l="0" t="0" r="0" b="0"/>
          <a:pathLst>
            <a:path>
              <a:moveTo>
                <a:pt x="0" y="0"/>
              </a:moveTo>
              <a:lnTo>
                <a:pt x="0" y="83112"/>
              </a:lnTo>
              <a:lnTo>
                <a:pt x="607759" y="83112"/>
              </a:lnTo>
              <a:lnTo>
                <a:pt x="607759" y="166224"/>
              </a:lnTo>
            </a:path>
          </a:pathLst>
        </a:custGeom>
        <a:noFill/>
        <a:ln w="1079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C3926F-A819-4CDC-AF95-A9BE31D8FD1C}">
      <dsp:nvSpPr>
        <dsp:cNvPr id="0" name=""/>
        <dsp:cNvSpPr/>
      </dsp:nvSpPr>
      <dsp:spPr>
        <a:xfrm>
          <a:off x="3039976" y="623960"/>
          <a:ext cx="623343" cy="415562"/>
        </a:xfrm>
        <a:prstGeom prst="roundRect">
          <a:avLst>
            <a:gd name="adj" fmla="val 10000"/>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a:t>child b</a:t>
          </a:r>
        </a:p>
      </dsp:txBody>
      <dsp:txXfrm>
        <a:off x="3052147" y="636131"/>
        <a:ext cx="599001" cy="391220"/>
      </dsp:txXfrm>
    </dsp:sp>
    <dsp:sp modelId="{6701A985-F6B0-4F18-B34D-822F8688FEFA}">
      <dsp:nvSpPr>
        <dsp:cNvPr id="0" name=""/>
        <dsp:cNvSpPr/>
      </dsp:nvSpPr>
      <dsp:spPr>
        <a:xfrm>
          <a:off x="3305928" y="1039522"/>
          <a:ext cx="91440" cy="166224"/>
        </a:xfrm>
        <a:custGeom>
          <a:avLst/>
          <a:gdLst/>
          <a:ahLst/>
          <a:cxnLst/>
          <a:rect l="0" t="0" r="0" b="0"/>
          <a:pathLst>
            <a:path>
              <a:moveTo>
                <a:pt x="45720" y="0"/>
              </a:moveTo>
              <a:lnTo>
                <a:pt x="45720" y="166224"/>
              </a:lnTo>
            </a:path>
          </a:pathLst>
        </a:custGeom>
        <a:noFill/>
        <a:ln w="1079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92CA517-7AE6-495F-8919-32EB799FD541}">
      <dsp:nvSpPr>
        <dsp:cNvPr id="0" name=""/>
        <dsp:cNvSpPr/>
      </dsp:nvSpPr>
      <dsp:spPr>
        <a:xfrm>
          <a:off x="3039976" y="1205747"/>
          <a:ext cx="623343" cy="415562"/>
        </a:xfrm>
        <a:prstGeom prst="roundRect">
          <a:avLst>
            <a:gd name="adj" fmla="val 10000"/>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a:t>leaf</a:t>
          </a:r>
        </a:p>
      </dsp:txBody>
      <dsp:txXfrm>
        <a:off x="3052147" y="1217918"/>
        <a:ext cx="599001" cy="39122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1A5D3F-9793-402B-9D53-E27D65B9A551}">
      <dsp:nvSpPr>
        <dsp:cNvPr id="0" name=""/>
        <dsp:cNvSpPr/>
      </dsp:nvSpPr>
      <dsp:spPr>
        <a:xfrm>
          <a:off x="0" y="1310658"/>
          <a:ext cx="3970784" cy="56106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a:t>Level 2</a:t>
          </a:r>
        </a:p>
      </dsp:txBody>
      <dsp:txXfrm>
        <a:off x="0" y="1310658"/>
        <a:ext cx="1191235" cy="561069"/>
      </dsp:txXfrm>
    </dsp:sp>
    <dsp:sp modelId="{5A8CD430-CE2D-46BD-BE6A-5FE8D6C8C20A}">
      <dsp:nvSpPr>
        <dsp:cNvPr id="0" name=""/>
        <dsp:cNvSpPr/>
      </dsp:nvSpPr>
      <dsp:spPr>
        <a:xfrm>
          <a:off x="0" y="655618"/>
          <a:ext cx="3970784" cy="56106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a:t>Level 1</a:t>
          </a:r>
        </a:p>
      </dsp:txBody>
      <dsp:txXfrm>
        <a:off x="0" y="655618"/>
        <a:ext cx="1191235" cy="561069"/>
      </dsp:txXfrm>
    </dsp:sp>
    <dsp:sp modelId="{5DFC3D7F-2232-4FFB-9E76-CE03DA48AF2B}">
      <dsp:nvSpPr>
        <dsp:cNvPr id="0" name=""/>
        <dsp:cNvSpPr/>
      </dsp:nvSpPr>
      <dsp:spPr>
        <a:xfrm>
          <a:off x="0" y="579"/>
          <a:ext cx="3970784" cy="56106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a:t>Level 0</a:t>
          </a:r>
        </a:p>
      </dsp:txBody>
      <dsp:txXfrm>
        <a:off x="0" y="579"/>
        <a:ext cx="1191235" cy="561069"/>
      </dsp:txXfrm>
    </dsp:sp>
    <dsp:sp modelId="{0FACB7DA-C69E-4330-B515-BAA11273E044}">
      <dsp:nvSpPr>
        <dsp:cNvPr id="0" name=""/>
        <dsp:cNvSpPr/>
      </dsp:nvSpPr>
      <dsp:spPr>
        <a:xfrm>
          <a:off x="2417966" y="47564"/>
          <a:ext cx="704775" cy="469850"/>
        </a:xfrm>
        <a:prstGeom prst="roundRect">
          <a:avLst>
            <a:gd name="adj" fmla="val 10000"/>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a:t>root</a:t>
          </a:r>
        </a:p>
      </dsp:txBody>
      <dsp:txXfrm>
        <a:off x="2431727" y="61325"/>
        <a:ext cx="677253" cy="442328"/>
      </dsp:txXfrm>
    </dsp:sp>
    <dsp:sp modelId="{E22CB592-4D74-41D4-A6C0-F734C924405D}">
      <dsp:nvSpPr>
        <dsp:cNvPr id="0" name=""/>
        <dsp:cNvSpPr/>
      </dsp:nvSpPr>
      <dsp:spPr>
        <a:xfrm>
          <a:off x="2083197" y="517414"/>
          <a:ext cx="687155" cy="187940"/>
        </a:xfrm>
        <a:custGeom>
          <a:avLst/>
          <a:gdLst/>
          <a:ahLst/>
          <a:cxnLst/>
          <a:rect l="0" t="0" r="0" b="0"/>
          <a:pathLst>
            <a:path>
              <a:moveTo>
                <a:pt x="687155" y="0"/>
              </a:moveTo>
              <a:lnTo>
                <a:pt x="687155" y="93970"/>
              </a:lnTo>
              <a:lnTo>
                <a:pt x="0" y="93970"/>
              </a:lnTo>
              <a:lnTo>
                <a:pt x="0" y="187940"/>
              </a:lnTo>
            </a:path>
          </a:pathLst>
        </a:custGeom>
        <a:noFill/>
        <a:ln w="1079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7D97564-C78E-40E9-BCC9-D2C0CD6C6260}">
      <dsp:nvSpPr>
        <dsp:cNvPr id="0" name=""/>
        <dsp:cNvSpPr/>
      </dsp:nvSpPr>
      <dsp:spPr>
        <a:xfrm>
          <a:off x="1730810" y="705354"/>
          <a:ext cx="704775" cy="469850"/>
        </a:xfrm>
        <a:prstGeom prst="roundRect">
          <a:avLst>
            <a:gd name="adj" fmla="val 10000"/>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a:t>child a</a:t>
          </a:r>
        </a:p>
      </dsp:txBody>
      <dsp:txXfrm>
        <a:off x="1744571" y="719115"/>
        <a:ext cx="677253" cy="442328"/>
      </dsp:txXfrm>
    </dsp:sp>
    <dsp:sp modelId="{6B2BB747-7DEF-47DE-8AA1-923FC4CB47F6}">
      <dsp:nvSpPr>
        <dsp:cNvPr id="0" name=""/>
        <dsp:cNvSpPr/>
      </dsp:nvSpPr>
      <dsp:spPr>
        <a:xfrm>
          <a:off x="1625093" y="1175204"/>
          <a:ext cx="458103" cy="187940"/>
        </a:xfrm>
        <a:custGeom>
          <a:avLst/>
          <a:gdLst/>
          <a:ahLst/>
          <a:cxnLst/>
          <a:rect l="0" t="0" r="0" b="0"/>
          <a:pathLst>
            <a:path>
              <a:moveTo>
                <a:pt x="458103" y="0"/>
              </a:moveTo>
              <a:lnTo>
                <a:pt x="458103" y="93970"/>
              </a:lnTo>
              <a:lnTo>
                <a:pt x="0" y="93970"/>
              </a:lnTo>
              <a:lnTo>
                <a:pt x="0" y="187940"/>
              </a:lnTo>
            </a:path>
          </a:pathLst>
        </a:custGeom>
        <a:noFill/>
        <a:ln w="1079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5636DA-98F4-4320-B33A-42DC71284F15}">
      <dsp:nvSpPr>
        <dsp:cNvPr id="0" name=""/>
        <dsp:cNvSpPr/>
      </dsp:nvSpPr>
      <dsp:spPr>
        <a:xfrm>
          <a:off x="1272706" y="1363145"/>
          <a:ext cx="704775" cy="469850"/>
        </a:xfrm>
        <a:prstGeom prst="roundRect">
          <a:avLst>
            <a:gd name="adj" fmla="val 10000"/>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a:t>leaf</a:t>
          </a:r>
        </a:p>
      </dsp:txBody>
      <dsp:txXfrm>
        <a:off x="1286467" y="1376906"/>
        <a:ext cx="677253" cy="442328"/>
      </dsp:txXfrm>
    </dsp:sp>
    <dsp:sp modelId="{2793F033-C969-4E45-B68D-A88B14C53A81}">
      <dsp:nvSpPr>
        <dsp:cNvPr id="0" name=""/>
        <dsp:cNvSpPr/>
      </dsp:nvSpPr>
      <dsp:spPr>
        <a:xfrm>
          <a:off x="2083197" y="1175204"/>
          <a:ext cx="458103" cy="187940"/>
        </a:xfrm>
        <a:custGeom>
          <a:avLst/>
          <a:gdLst/>
          <a:ahLst/>
          <a:cxnLst/>
          <a:rect l="0" t="0" r="0" b="0"/>
          <a:pathLst>
            <a:path>
              <a:moveTo>
                <a:pt x="0" y="0"/>
              </a:moveTo>
              <a:lnTo>
                <a:pt x="0" y="93970"/>
              </a:lnTo>
              <a:lnTo>
                <a:pt x="458103" y="93970"/>
              </a:lnTo>
              <a:lnTo>
                <a:pt x="458103" y="187940"/>
              </a:lnTo>
            </a:path>
          </a:pathLst>
        </a:custGeom>
        <a:noFill/>
        <a:ln w="1079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411CF98-9606-4DB4-92C6-B1BFC24B6C92}">
      <dsp:nvSpPr>
        <dsp:cNvPr id="0" name=""/>
        <dsp:cNvSpPr/>
      </dsp:nvSpPr>
      <dsp:spPr>
        <a:xfrm>
          <a:off x="2188914" y="1363145"/>
          <a:ext cx="704775" cy="469850"/>
        </a:xfrm>
        <a:prstGeom prst="roundRect">
          <a:avLst>
            <a:gd name="adj" fmla="val 10000"/>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a:t>leaf</a:t>
          </a:r>
        </a:p>
      </dsp:txBody>
      <dsp:txXfrm>
        <a:off x="2202675" y="1376906"/>
        <a:ext cx="677253" cy="442328"/>
      </dsp:txXfrm>
    </dsp:sp>
    <dsp:sp modelId="{653537CC-806E-4C3A-9E3C-D7B0BE3F3079}">
      <dsp:nvSpPr>
        <dsp:cNvPr id="0" name=""/>
        <dsp:cNvSpPr/>
      </dsp:nvSpPr>
      <dsp:spPr>
        <a:xfrm>
          <a:off x="2770353" y="517414"/>
          <a:ext cx="687155" cy="187940"/>
        </a:xfrm>
        <a:custGeom>
          <a:avLst/>
          <a:gdLst/>
          <a:ahLst/>
          <a:cxnLst/>
          <a:rect l="0" t="0" r="0" b="0"/>
          <a:pathLst>
            <a:path>
              <a:moveTo>
                <a:pt x="0" y="0"/>
              </a:moveTo>
              <a:lnTo>
                <a:pt x="0" y="93970"/>
              </a:lnTo>
              <a:lnTo>
                <a:pt x="687155" y="93970"/>
              </a:lnTo>
              <a:lnTo>
                <a:pt x="687155" y="187940"/>
              </a:lnTo>
            </a:path>
          </a:pathLst>
        </a:custGeom>
        <a:noFill/>
        <a:ln w="1079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63D6E9A-9A86-4267-954E-872A35638ED9}">
      <dsp:nvSpPr>
        <dsp:cNvPr id="0" name=""/>
        <dsp:cNvSpPr/>
      </dsp:nvSpPr>
      <dsp:spPr>
        <a:xfrm>
          <a:off x="3105122" y="705354"/>
          <a:ext cx="704775" cy="469850"/>
        </a:xfrm>
        <a:prstGeom prst="roundRect">
          <a:avLst>
            <a:gd name="adj" fmla="val 10000"/>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a:t>child b</a:t>
          </a:r>
        </a:p>
      </dsp:txBody>
      <dsp:txXfrm>
        <a:off x="3118883" y="719115"/>
        <a:ext cx="677253" cy="442328"/>
      </dsp:txXfrm>
    </dsp:sp>
    <dsp:sp modelId="{F65B791C-4BBE-49EA-80DE-0D938C696E16}">
      <dsp:nvSpPr>
        <dsp:cNvPr id="0" name=""/>
        <dsp:cNvSpPr/>
      </dsp:nvSpPr>
      <dsp:spPr>
        <a:xfrm>
          <a:off x="3411789" y="1175204"/>
          <a:ext cx="91440" cy="187940"/>
        </a:xfrm>
        <a:custGeom>
          <a:avLst/>
          <a:gdLst/>
          <a:ahLst/>
          <a:cxnLst/>
          <a:rect l="0" t="0" r="0" b="0"/>
          <a:pathLst>
            <a:path>
              <a:moveTo>
                <a:pt x="45720" y="0"/>
              </a:moveTo>
              <a:lnTo>
                <a:pt x="45720" y="187940"/>
              </a:lnTo>
            </a:path>
          </a:pathLst>
        </a:custGeom>
        <a:noFill/>
        <a:ln w="1079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1395091-7A4A-410C-9AE6-5BE511C5DA51}">
      <dsp:nvSpPr>
        <dsp:cNvPr id="0" name=""/>
        <dsp:cNvSpPr/>
      </dsp:nvSpPr>
      <dsp:spPr>
        <a:xfrm>
          <a:off x="3105122" y="1363145"/>
          <a:ext cx="704775" cy="469850"/>
        </a:xfrm>
        <a:prstGeom prst="roundRect">
          <a:avLst>
            <a:gd name="adj" fmla="val 10000"/>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a:t>leaf</a:t>
          </a:r>
        </a:p>
      </dsp:txBody>
      <dsp:txXfrm>
        <a:off x="3118883" y="1376906"/>
        <a:ext cx="677253" cy="44232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9307DB-1D24-4F90-9CA8-C10298EBB7C8}">
      <dsp:nvSpPr>
        <dsp:cNvPr id="0" name=""/>
        <dsp:cNvSpPr/>
      </dsp:nvSpPr>
      <dsp:spPr>
        <a:xfrm>
          <a:off x="-1788707" y="-277878"/>
          <a:ext cx="2139932" cy="2139932"/>
        </a:xfrm>
        <a:prstGeom prst="blockArc">
          <a:avLst>
            <a:gd name="adj1" fmla="val 18900000"/>
            <a:gd name="adj2" fmla="val 2700000"/>
            <a:gd name="adj3" fmla="val 1009"/>
          </a:avLst>
        </a:prstGeom>
        <a:noFill/>
        <a:ln w="1079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BA40897-1265-47F5-9BAD-B8408639497E}">
      <dsp:nvSpPr>
        <dsp:cNvPr id="0" name=""/>
        <dsp:cNvSpPr/>
      </dsp:nvSpPr>
      <dsp:spPr>
        <a:xfrm>
          <a:off x="225724" y="158417"/>
          <a:ext cx="2638574" cy="316835"/>
        </a:xfrm>
        <a:prstGeom prst="rect">
          <a:avLst/>
        </a:prstGeom>
        <a:solidFill>
          <a:schemeClr val="accent4">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1488" tIns="22860" rIns="22860" bIns="22860" numCol="1" spcCol="1270" anchor="t" anchorCtr="0">
          <a:noAutofit/>
        </a:bodyPr>
        <a:lstStyle/>
        <a:p>
          <a:pPr lvl="0" algn="l" defTabSz="400050">
            <a:lnSpc>
              <a:spcPct val="90000"/>
            </a:lnSpc>
            <a:spcBef>
              <a:spcPct val="0"/>
            </a:spcBef>
            <a:spcAft>
              <a:spcPct val="35000"/>
            </a:spcAft>
          </a:pPr>
          <a:r>
            <a:rPr lang="de-DE" sz="900" kern="1200" dirty="0" smtClean="0"/>
            <a:t>Item1</a:t>
          </a:r>
          <a:endParaRPr lang="de-DE" sz="900" kern="1200" dirty="0"/>
        </a:p>
        <a:p>
          <a:pPr marL="57150" lvl="1" indent="-57150" algn="l" defTabSz="311150">
            <a:lnSpc>
              <a:spcPct val="90000"/>
            </a:lnSpc>
            <a:spcBef>
              <a:spcPct val="0"/>
            </a:spcBef>
            <a:spcAft>
              <a:spcPct val="15000"/>
            </a:spcAft>
            <a:buChar char="••"/>
          </a:pPr>
          <a:r>
            <a:rPr lang="de-DE" sz="700" kern="1200" dirty="0" smtClean="0"/>
            <a:t>Item 2</a:t>
          </a:r>
          <a:endParaRPr lang="de-DE" sz="700" kern="1200" dirty="0"/>
        </a:p>
      </dsp:txBody>
      <dsp:txXfrm>
        <a:off x="225724" y="158417"/>
        <a:ext cx="2638574" cy="316835"/>
      </dsp:txXfrm>
    </dsp:sp>
    <dsp:sp modelId="{7119A54C-4238-4C7F-9D43-DD07E6397D9F}">
      <dsp:nvSpPr>
        <dsp:cNvPr id="0" name=""/>
        <dsp:cNvSpPr/>
      </dsp:nvSpPr>
      <dsp:spPr>
        <a:xfrm>
          <a:off x="27702" y="118813"/>
          <a:ext cx="396043" cy="396043"/>
        </a:xfrm>
        <a:prstGeom prst="ellipse">
          <a:avLst/>
        </a:prstGeom>
        <a:solidFill>
          <a:schemeClr val="lt1">
            <a:hueOff val="0"/>
            <a:satOff val="0"/>
            <a:lumOff val="0"/>
            <a:alphaOff val="0"/>
          </a:schemeClr>
        </a:solidFill>
        <a:ln w="10795"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B1FB0D8-7449-436E-BCFA-F429F2DF6194}">
      <dsp:nvSpPr>
        <dsp:cNvPr id="0" name=""/>
        <dsp:cNvSpPr/>
      </dsp:nvSpPr>
      <dsp:spPr>
        <a:xfrm>
          <a:off x="340894" y="633670"/>
          <a:ext cx="2523405" cy="316835"/>
        </a:xfrm>
        <a:prstGeom prst="rect">
          <a:avLst/>
        </a:prstGeom>
        <a:solidFill>
          <a:schemeClr val="accent4">
            <a:hueOff val="-6501581"/>
            <a:satOff val="30845"/>
            <a:lumOff val="-6667"/>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1488" tIns="22860" rIns="22860" bIns="22860" numCol="1" spcCol="1270" anchor="t" anchorCtr="0">
          <a:noAutofit/>
        </a:bodyPr>
        <a:lstStyle/>
        <a:p>
          <a:pPr lvl="0" algn="l" defTabSz="400050">
            <a:lnSpc>
              <a:spcPct val="90000"/>
            </a:lnSpc>
            <a:spcBef>
              <a:spcPct val="0"/>
            </a:spcBef>
            <a:spcAft>
              <a:spcPct val="35000"/>
            </a:spcAft>
          </a:pPr>
          <a:r>
            <a:rPr lang="de-DE" sz="900" kern="1200" dirty="0" smtClean="0"/>
            <a:t>Item 3</a:t>
          </a:r>
          <a:endParaRPr lang="de-DE" sz="900" kern="1200" dirty="0"/>
        </a:p>
        <a:p>
          <a:pPr marL="57150" lvl="1" indent="-57150" algn="l" defTabSz="311150">
            <a:lnSpc>
              <a:spcPct val="90000"/>
            </a:lnSpc>
            <a:spcBef>
              <a:spcPct val="0"/>
            </a:spcBef>
            <a:spcAft>
              <a:spcPct val="15000"/>
            </a:spcAft>
            <a:buChar char="••"/>
          </a:pPr>
          <a:r>
            <a:rPr lang="de-DE" sz="700" kern="1200" dirty="0" smtClean="0"/>
            <a:t>Item 4</a:t>
          </a:r>
          <a:endParaRPr lang="de-DE" sz="700" kern="1200" dirty="0"/>
        </a:p>
      </dsp:txBody>
      <dsp:txXfrm>
        <a:off x="340894" y="633670"/>
        <a:ext cx="2523405" cy="316835"/>
      </dsp:txXfrm>
    </dsp:sp>
    <dsp:sp modelId="{6FF4B189-33E6-4465-8156-04D12DBA70A7}">
      <dsp:nvSpPr>
        <dsp:cNvPr id="0" name=""/>
        <dsp:cNvSpPr/>
      </dsp:nvSpPr>
      <dsp:spPr>
        <a:xfrm>
          <a:off x="142872" y="594065"/>
          <a:ext cx="396043" cy="396043"/>
        </a:xfrm>
        <a:prstGeom prst="ellipse">
          <a:avLst/>
        </a:prstGeom>
        <a:solidFill>
          <a:schemeClr val="lt1">
            <a:hueOff val="0"/>
            <a:satOff val="0"/>
            <a:lumOff val="0"/>
            <a:alphaOff val="0"/>
          </a:schemeClr>
        </a:solidFill>
        <a:ln w="10795" cap="flat" cmpd="sng" algn="ctr">
          <a:solidFill>
            <a:schemeClr val="accent4">
              <a:hueOff val="-6501581"/>
              <a:satOff val="30845"/>
              <a:lumOff val="-6667"/>
              <a:alphaOff val="0"/>
            </a:schemeClr>
          </a:solidFill>
          <a:prstDash val="solid"/>
        </a:ln>
        <a:effectLst/>
      </dsp:spPr>
      <dsp:style>
        <a:lnRef idx="2">
          <a:scrgbClr r="0" g="0" b="0"/>
        </a:lnRef>
        <a:fillRef idx="1">
          <a:scrgbClr r="0" g="0" b="0"/>
        </a:fillRef>
        <a:effectRef idx="0">
          <a:scrgbClr r="0" g="0" b="0"/>
        </a:effectRef>
        <a:fontRef idx="minor"/>
      </dsp:style>
    </dsp:sp>
    <dsp:sp modelId="{46C439D3-8AB5-4684-A199-94756E07BC04}">
      <dsp:nvSpPr>
        <dsp:cNvPr id="0" name=""/>
        <dsp:cNvSpPr/>
      </dsp:nvSpPr>
      <dsp:spPr>
        <a:xfrm>
          <a:off x="225724" y="1108923"/>
          <a:ext cx="2638574" cy="316835"/>
        </a:xfrm>
        <a:prstGeom prst="rect">
          <a:avLst/>
        </a:prstGeom>
        <a:solidFill>
          <a:schemeClr val="accent4">
            <a:hueOff val="-13003162"/>
            <a:satOff val="61689"/>
            <a:lumOff val="-13333"/>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1488" tIns="22860" rIns="22860" bIns="22860" numCol="1" spcCol="1270" anchor="t" anchorCtr="0">
          <a:noAutofit/>
        </a:bodyPr>
        <a:lstStyle/>
        <a:p>
          <a:pPr lvl="0" algn="l" defTabSz="400050">
            <a:lnSpc>
              <a:spcPct val="90000"/>
            </a:lnSpc>
            <a:spcBef>
              <a:spcPct val="0"/>
            </a:spcBef>
            <a:spcAft>
              <a:spcPct val="35000"/>
            </a:spcAft>
          </a:pPr>
          <a:r>
            <a:rPr lang="de-DE" sz="900" kern="1200" dirty="0" smtClean="0"/>
            <a:t>Item 5</a:t>
          </a:r>
          <a:endParaRPr lang="de-DE" sz="900" kern="1200" dirty="0"/>
        </a:p>
        <a:p>
          <a:pPr marL="57150" lvl="1" indent="-57150" algn="l" defTabSz="311150">
            <a:lnSpc>
              <a:spcPct val="90000"/>
            </a:lnSpc>
            <a:spcBef>
              <a:spcPct val="0"/>
            </a:spcBef>
            <a:spcAft>
              <a:spcPct val="15000"/>
            </a:spcAft>
            <a:buChar char="••"/>
          </a:pPr>
          <a:r>
            <a:rPr lang="de-DE" sz="700" kern="1200" dirty="0" smtClean="0"/>
            <a:t>Item 5</a:t>
          </a:r>
          <a:endParaRPr lang="de-DE" sz="700" kern="1200" dirty="0"/>
        </a:p>
      </dsp:txBody>
      <dsp:txXfrm>
        <a:off x="225724" y="1108923"/>
        <a:ext cx="2638574" cy="316835"/>
      </dsp:txXfrm>
    </dsp:sp>
    <dsp:sp modelId="{43B40502-EFFE-458D-8A7A-0C8F56E15162}">
      <dsp:nvSpPr>
        <dsp:cNvPr id="0" name=""/>
        <dsp:cNvSpPr/>
      </dsp:nvSpPr>
      <dsp:spPr>
        <a:xfrm>
          <a:off x="27702" y="1069318"/>
          <a:ext cx="396043" cy="396043"/>
        </a:xfrm>
        <a:prstGeom prst="ellipse">
          <a:avLst/>
        </a:prstGeom>
        <a:solidFill>
          <a:schemeClr val="lt1">
            <a:hueOff val="0"/>
            <a:satOff val="0"/>
            <a:lumOff val="0"/>
            <a:alphaOff val="0"/>
          </a:schemeClr>
        </a:solidFill>
        <a:ln w="10795" cap="flat" cmpd="sng" algn="ctr">
          <a:solidFill>
            <a:schemeClr val="accent4">
              <a:hueOff val="-13003162"/>
              <a:satOff val="61689"/>
              <a:lumOff val="-13333"/>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04CB7D-2B43-4B83-BBB1-5B18DD9C4790}">
      <dsp:nvSpPr>
        <dsp:cNvPr id="0" name=""/>
        <dsp:cNvSpPr/>
      </dsp:nvSpPr>
      <dsp:spPr>
        <a:xfrm rot="10800000">
          <a:off x="0" y="0"/>
          <a:ext cx="4885382" cy="768085"/>
        </a:xfrm>
        <a:prstGeom prst="trapezoid">
          <a:avLst>
            <a:gd name="adj" fmla="val 106008"/>
          </a:avLst>
        </a:prstGeom>
        <a:solidFill>
          <a:schemeClr val="accent1">
            <a:alpha val="90000"/>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a:t>Level 0</a:t>
          </a:r>
        </a:p>
      </dsp:txBody>
      <dsp:txXfrm rot="-10800000">
        <a:off x="854941" y="0"/>
        <a:ext cx="3175498" cy="768085"/>
      </dsp:txXfrm>
    </dsp:sp>
    <dsp:sp modelId="{7CE744AD-856D-4AF5-A53E-A29565032B18}">
      <dsp:nvSpPr>
        <dsp:cNvPr id="0" name=""/>
        <dsp:cNvSpPr/>
      </dsp:nvSpPr>
      <dsp:spPr>
        <a:xfrm rot="10800000">
          <a:off x="814230" y="768085"/>
          <a:ext cx="3256921" cy="768085"/>
        </a:xfrm>
        <a:prstGeom prst="trapezoid">
          <a:avLst>
            <a:gd name="adj" fmla="val 106008"/>
          </a:avLst>
        </a:prstGeom>
        <a:solidFill>
          <a:schemeClr val="accent1">
            <a:alpha val="90000"/>
            <a:hueOff val="0"/>
            <a:satOff val="0"/>
            <a:lumOff val="0"/>
            <a:alphaOff val="-2000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a:t>Level 1</a:t>
          </a:r>
        </a:p>
      </dsp:txBody>
      <dsp:txXfrm rot="-10800000">
        <a:off x="1384191" y="768085"/>
        <a:ext cx="2116998" cy="768085"/>
      </dsp:txXfrm>
    </dsp:sp>
    <dsp:sp modelId="{38525B35-6872-43BD-8D7B-0E280DC08819}">
      <dsp:nvSpPr>
        <dsp:cNvPr id="0" name=""/>
        <dsp:cNvSpPr/>
      </dsp:nvSpPr>
      <dsp:spPr>
        <a:xfrm rot="10800000">
          <a:off x="1628460" y="1536171"/>
          <a:ext cx="1628460" cy="768085"/>
        </a:xfrm>
        <a:prstGeom prst="trapezoid">
          <a:avLst>
            <a:gd name="adj" fmla="val 106008"/>
          </a:avLst>
        </a:prstGeom>
        <a:solidFill>
          <a:schemeClr val="accent1">
            <a:alpha val="90000"/>
            <a:hueOff val="0"/>
            <a:satOff val="0"/>
            <a:lumOff val="0"/>
            <a:alphaOff val="-4000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a:t>Level 3</a:t>
          </a:r>
        </a:p>
      </dsp:txBody>
      <dsp:txXfrm rot="-10800000">
        <a:off x="1628460" y="1536171"/>
        <a:ext cx="1628460" cy="76808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11.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1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bProcess2">
  <dgm:title val=""/>
  <dgm:desc val=""/>
  <dgm:catLst>
    <dgm:cat type="process" pri="24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dgm:varLst>
    <dgm:choose name="Name0">
      <dgm:if name="Name1" func="var" arg="dir" op="equ" val="norm">
        <dgm:alg type="snake">
          <dgm:param type="grDir" val="tL"/>
          <dgm:param type="flowDir" val="col"/>
          <dgm:param type="contDir" val="revDir"/>
        </dgm:alg>
      </dgm:if>
      <dgm:else name="Name2">
        <dgm:alg type="snake">
          <dgm:param type="grDir" val="tR"/>
          <dgm:param type="flowDir" val="col"/>
          <dgm:param type="contDir" val="revDir"/>
        </dgm:alg>
      </dgm:else>
    </dgm:choose>
    <dgm:shape xmlns:r="http://schemas.openxmlformats.org/officeDocument/2006/relationships" r:blip="">
      <dgm:adjLst/>
    </dgm:shape>
    <dgm:presOf/>
    <dgm:constrLst>
      <dgm:constr type="w" for="ch" forName="firstNode" refType="w"/>
      <dgm:constr type="w" for="ch" forName="lastNode" refType="w" refFor="ch" refForName="firstNode" op="equ"/>
      <dgm:constr type="w" for="ch" forName="middleNode" refType="w" refFor="ch" refForName="firstNode" op="equ"/>
      <dgm:constr type="h" for="ch" ptType="sibTrans" refType="w" refFor="ch" refForName="middleNode" op="equ" fact="0.35"/>
      <dgm:constr type="sp" refType="w" refFor="ch" refForName="middleNode" fact="0.5"/>
      <dgm:constr type="connDist" for="des" ptType="sibTrans" op="equ"/>
      <dgm:constr type="primFontSz" for="ch" forName="firstNode" val="65"/>
      <dgm:constr type="primFontSz" for="ch" forName="lastNode" refType="primFontSz" refFor="ch" refForName="firstNode" op="equ"/>
      <dgm:constr type="primFontSz" for="des" forName="shape" val="65"/>
      <dgm:constr type="primFontSz" for="des" forName="shape" refType="primFontSz" refFor="ch" refForName="firstNode" op="lte"/>
      <dgm:constr type="primFontSz" for="des" forName="shape" refType="primFontSz" refFor="ch" refForName="lastNode" op="lte"/>
    </dgm:constrLst>
    <dgm:ruleLst/>
    <dgm:forEach name="Name3" axis="ch" ptType="node">
      <dgm:choose name="Name4">
        <dgm:if name="Name5" axis="self" ptType="node" func="pos" op="equ" val="1">
          <dgm:layoutNode name="fir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if name="Name6" axis="self" ptType="node" func="revPos" op="equ" val="1">
          <dgm:layoutNode name="la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7">
          <dgm:layoutNode name="middleNode">
            <dgm:alg type="composite"/>
            <dgm:shape xmlns:r="http://schemas.openxmlformats.org/officeDocument/2006/relationships" r:blip="">
              <dgm:adjLst/>
            </dgm:shape>
            <dgm:presOf/>
            <dgm:constrLst>
              <dgm:constr type="h" refType="w"/>
              <dgm:constr type="w" for="ch" forName="padding" refType="w"/>
              <dgm:constr type="h" for="ch" forName="padding" refType="h"/>
              <dgm:constr type="w" for="ch" forName="shape" refType="w" fact="0.667"/>
              <dgm:constr type="h" for="ch" forName="shape" refType="h" fact="0.667"/>
              <dgm:constr type="ctrX" for="ch" forName="shape" refType="w" fact="0.5"/>
              <dgm:constr type="ctrY" for="ch" forName="shape" refType="h" fact="0.5"/>
            </dgm:constrLst>
            <dgm:ruleLst/>
            <dgm:layoutNode name="padding">
              <dgm:alg type="sp"/>
              <dgm:shape xmlns:r="http://schemas.openxmlformats.org/officeDocument/2006/relationships" type="ellipse" r:blip="" hideGeom="1">
                <dgm:adjLst/>
              </dgm:shape>
              <dgm:presOf/>
              <dgm:constrLst/>
              <dgm:ruleLst/>
            </dgm:layoutNode>
            <dgm:layoutNode name="shap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else>
      </dgm:choose>
      <dgm:forEach name="Name8" axis="followSib" ptType="sibTrans" cnt="1">
        <dgm:layoutNode name="sibTrans">
          <dgm:choose name="Name9">
            <dgm:if name="Name10" func="var" arg="dir" op="equ" val="norm">
              <dgm:choose name="Name11">
                <dgm:if name="Name12" axis="self" ptType="sibTrans" func="pos" op="equ" val="1">
                  <dgm:alg type="conn">
                    <dgm:param type="begPts" val="auto"/>
                    <dgm:param type="endPts" val="auto"/>
                    <dgm:param type="srcNode" val="firstNode"/>
                    <dgm:param type="dstNode" val="shape"/>
                  </dgm:alg>
                </dgm:if>
                <dgm:if name="Name13" axis="self" ptType="sibTrans" func="revPos" op="equ" val="1">
                  <dgm:alg type="conn">
                    <dgm:param type="begPts" val="auto"/>
                    <dgm:param type="endPts" val="auto"/>
                    <dgm:param type="srcNode" val="shape"/>
                    <dgm:param type="dstNode" val="lastNode"/>
                  </dgm:alg>
                </dgm:if>
                <dgm:else name="Name14">
                  <dgm:alg type="conn">
                    <dgm:param type="begPts" val="auto"/>
                    <dgm:param type="endPts" val="auto"/>
                    <dgm:param type="srcNode" val="shape"/>
                    <dgm:param type="dstNode" val="shape"/>
                  </dgm:alg>
                </dgm:else>
              </dgm:choose>
            </dgm:if>
            <dgm:else name="Name15">
              <dgm:choose name="Name16">
                <dgm:if name="Name17" axis="self" ptType="sibTrans" func="pos" op="equ" val="1">
                  <dgm:alg type="conn">
                    <dgm:param type="begPts" val="auto"/>
                    <dgm:param type="endPts" val="auto"/>
                    <dgm:param type="srcNode" val="firstNode"/>
                    <dgm:param type="dstNode" val="shape"/>
                  </dgm:alg>
                </dgm:if>
                <dgm:if name="Name18" axis="self" ptType="sibTrans" func="revPos" op="equ" val="1">
                  <dgm:alg type="conn">
                    <dgm:param type="begPts" val="auto"/>
                    <dgm:param type="endPts" val="auto"/>
                    <dgm:param type="srcNode" val="shape"/>
                    <dgm:param type="dstNode" val="lastNode"/>
                  </dgm:alg>
                </dgm:if>
                <dgm:else name="Name19">
                  <dgm:alg type="conn">
                    <dgm:param type="begPts" val="auto"/>
                    <dgm:param type="endPts" val="auto"/>
                    <dgm:param type="srcNode" val="shape"/>
                    <dgm:param type="dstNode" val="shape"/>
                  </dgm:alg>
                </dgm:else>
              </dgm:choose>
            </dgm:else>
          </dgm:choose>
          <dgm:shape xmlns:r="http://schemas.openxmlformats.org/officeDocument/2006/relationships" rot="90" type="triangle" r:blip="">
            <dgm:adjLst/>
          </dgm:shape>
          <dgm:presOf axis="self"/>
          <dgm:constrLst>
            <dgm:constr type="w" refType="h"/>
            <dgm:constr type="connDist"/>
            <dgm:constr type="begPad" refType="connDist" fact="0.25"/>
            <dgm:constr type="endPad" refType="connDist" fact="0.22"/>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C79738C-8B97-40DA-B093-3E2B2CF56BF8}" type="datetimeFigureOut">
              <a:rPr lang="de-DE" smtClean="0"/>
              <a:t>04.10.2010</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995E666-C44E-4743-8160-BF43F11326A0}" type="slidenum">
              <a:rPr lang="de-DE" smtClean="0"/>
              <a:t>‹Nr.›</a:t>
            </a:fld>
            <a:endParaRPr lang="de-DE"/>
          </a:p>
        </p:txBody>
      </p:sp>
    </p:spTree>
    <p:extLst>
      <p:ext uri="{BB962C8B-B14F-4D97-AF65-F5344CB8AC3E}">
        <p14:creationId xmlns:p14="http://schemas.microsoft.com/office/powerpoint/2010/main" val="14596026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en-US" dirty="0"/>
          </a:p>
        </p:txBody>
      </p:sp>
      <p:sp>
        <p:nvSpPr>
          <p:cNvPr id="4" name="Foliennummernplatzhalter 3"/>
          <p:cNvSpPr>
            <a:spLocks noGrp="1"/>
          </p:cNvSpPr>
          <p:nvPr>
            <p:ph type="sldNum" sz="quarter" idx="10"/>
          </p:nvPr>
        </p:nvSpPr>
        <p:spPr/>
        <p:txBody>
          <a:bodyPr/>
          <a:lstStyle/>
          <a:p>
            <a:fld id="{221CBED9-C25D-4DA2-B08E-9D51A20BD162}" type="slidenum">
              <a:rPr lang="en-US" smtClean="0"/>
              <a:pPr/>
              <a:t>33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8133840-3581-4924-A46E-3DD6E4F50A2B}" type="datetimeFigureOut">
              <a:rPr lang="de-DE" smtClean="0"/>
              <a:t>04.10.2010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CB788D85-0F4F-4D09-BE28-3889E9EAAA0E}" type="slidenum">
              <a:rPr lang="de-DE" smtClean="0"/>
              <a:t>‹Nr.›</a:t>
            </a:fld>
            <a:endParaRPr lang="de-DE"/>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de-DE" smtClean="0"/>
              <a:t>Titelmasterformat durch Klicken bearbeiten</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Vertical Text Placehold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e Placeholder 3"/>
          <p:cNvSpPr>
            <a:spLocks noGrp="1"/>
          </p:cNvSpPr>
          <p:nvPr>
            <p:ph type="dt" sz="half" idx="10"/>
          </p:nvPr>
        </p:nvSpPr>
        <p:spPr/>
        <p:txBody>
          <a:bodyPr/>
          <a:lstStyle/>
          <a:p>
            <a:fld id="{38133840-3581-4924-A46E-3DD6E4F50A2B}" type="datetimeFigureOut">
              <a:rPr lang="de-DE" smtClean="0"/>
              <a:t>04.10.2010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CB788D85-0F4F-4D09-BE28-3889E9EAAA0E}" type="slidenum">
              <a:rPr lang="de-DE" smtClean="0"/>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e Placeholder 3"/>
          <p:cNvSpPr>
            <a:spLocks noGrp="1"/>
          </p:cNvSpPr>
          <p:nvPr>
            <p:ph type="dt" sz="half" idx="10"/>
          </p:nvPr>
        </p:nvSpPr>
        <p:spPr/>
        <p:txBody>
          <a:bodyPr/>
          <a:lstStyle/>
          <a:p>
            <a:fld id="{38133840-3581-4924-A46E-3DD6E4F50A2B}" type="datetimeFigureOut">
              <a:rPr lang="de-DE" smtClean="0"/>
              <a:t>04.10.2010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CB788D85-0F4F-4D09-BE28-3889E9EAAA0E}" type="slidenum">
              <a:rPr lang="de-DE" smtClean="0"/>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a:xfrm>
            <a:off x="609600" y="116632"/>
            <a:ext cx="7924800" cy="634082"/>
          </a:xfrm>
        </p:spPr>
        <p:txBody>
          <a:bodyPr/>
          <a:lstStyle/>
          <a:p>
            <a:r>
              <a:rPr lang="de-DE" smtClean="0"/>
              <a:t>Titelmasterformat durch Klicken bearbeiten</a:t>
            </a:r>
            <a:endParaRPr lang="en-US" dirty="0"/>
          </a:p>
        </p:txBody>
      </p:sp>
      <p:sp>
        <p:nvSpPr>
          <p:cNvPr id="4" name="Date Placeholder 3"/>
          <p:cNvSpPr>
            <a:spLocks noGrp="1"/>
          </p:cNvSpPr>
          <p:nvPr>
            <p:ph type="dt" sz="half" idx="10"/>
          </p:nvPr>
        </p:nvSpPr>
        <p:spPr/>
        <p:txBody>
          <a:bodyPr/>
          <a:lstStyle/>
          <a:p>
            <a:fld id="{38133840-3581-4924-A46E-3DD6E4F50A2B}" type="datetimeFigureOut">
              <a:rPr lang="de-DE" smtClean="0"/>
              <a:t>04.10.2010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CB788D85-0F4F-4D09-BE28-3889E9EAAA0E}" type="slidenum">
              <a:rPr lang="de-DE" smtClean="0"/>
              <a:t>‹Nr.›</a:t>
            </a:fld>
            <a:endParaRPr lang="de-DE"/>
          </a:p>
        </p:txBody>
      </p:sp>
      <p:sp>
        <p:nvSpPr>
          <p:cNvPr id="8" name="Content Placeholder 7"/>
          <p:cNvSpPr>
            <a:spLocks noGrp="1"/>
          </p:cNvSpPr>
          <p:nvPr>
            <p:ph sz="quarter" idx="13"/>
          </p:nvPr>
        </p:nvSpPr>
        <p:spPr>
          <a:xfrm>
            <a:off x="609600" y="1600200"/>
            <a:ext cx="7924800" cy="4114800"/>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Abschnitts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de-DE" smtClean="0"/>
              <a:t>Titelmasterformat durch Klicken bearbeiten</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e Placeholder 3"/>
          <p:cNvSpPr>
            <a:spLocks noGrp="1"/>
          </p:cNvSpPr>
          <p:nvPr>
            <p:ph type="dt" sz="half" idx="10"/>
          </p:nvPr>
        </p:nvSpPr>
        <p:spPr/>
        <p:txBody>
          <a:bodyPr/>
          <a:lstStyle/>
          <a:p>
            <a:fld id="{38133840-3581-4924-A46E-3DD6E4F50A2B}" type="datetimeFigureOut">
              <a:rPr lang="de-DE" smtClean="0"/>
              <a:t>04.10.2010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CB788D85-0F4F-4D09-BE28-3889E9EAAA0E}" type="slidenum">
              <a:rPr lang="de-DE" smtClean="0"/>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smtClean="0"/>
          </a:p>
        </p:txBody>
      </p:sp>
      <p:sp>
        <p:nvSpPr>
          <p:cNvPr id="2" name="Title 1"/>
          <p:cNvSpPr>
            <a:spLocks noGrp="1"/>
          </p:cNvSpPr>
          <p:nvPr>
            <p:ph type="title"/>
          </p:nvPr>
        </p:nvSpPr>
        <p:spPr>
          <a:xfrm>
            <a:off x="609600" y="274638"/>
            <a:ext cx="7924800" cy="1143000"/>
          </a:xfrm>
        </p:spPr>
        <p:txBody>
          <a:bodyPr/>
          <a:lstStyle/>
          <a:p>
            <a:r>
              <a:rPr lang="de-DE" smtClean="0"/>
              <a:t>Titelmasterformat durch Klicken bearbeiten</a:t>
            </a:r>
            <a:endParaRPr lang="en-US" dirty="0"/>
          </a:p>
        </p:txBody>
      </p:sp>
      <p:sp>
        <p:nvSpPr>
          <p:cNvPr id="5" name="Date Placeholder 4"/>
          <p:cNvSpPr>
            <a:spLocks noGrp="1"/>
          </p:cNvSpPr>
          <p:nvPr>
            <p:ph type="dt" sz="half" idx="10"/>
          </p:nvPr>
        </p:nvSpPr>
        <p:spPr/>
        <p:txBody>
          <a:bodyPr/>
          <a:lstStyle/>
          <a:p>
            <a:fld id="{38133840-3581-4924-A46E-3DD6E4F50A2B}" type="datetimeFigureOut">
              <a:rPr lang="de-DE" smtClean="0"/>
              <a:t>04.10.2010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CB788D85-0F4F-4D09-BE28-3889E9EAAA0E}" type="slidenum">
              <a:rPr lang="de-DE" smtClean="0"/>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de-DE" smtClean="0"/>
              <a:t>Titelmasterformat durch Klicken bearbeiten</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7" name="Date Placeholder 6"/>
          <p:cNvSpPr>
            <a:spLocks noGrp="1"/>
          </p:cNvSpPr>
          <p:nvPr>
            <p:ph type="dt" sz="half" idx="10"/>
          </p:nvPr>
        </p:nvSpPr>
        <p:spPr/>
        <p:txBody>
          <a:bodyPr/>
          <a:lstStyle/>
          <a:p>
            <a:fld id="{38133840-3581-4924-A46E-3DD6E4F50A2B}" type="datetimeFigureOut">
              <a:rPr lang="de-DE" smtClean="0"/>
              <a:t>04.10.2010</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CB788D85-0F4F-4D09-BE28-3889E9EAAA0E}" type="slidenum">
              <a:rPr lang="de-DE" smtClean="0"/>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de-DE" smtClean="0"/>
              <a:t>Titelmasterformat durch Klicken bearbeiten</a:t>
            </a:r>
            <a:endParaRPr lang="en-US" dirty="0"/>
          </a:p>
        </p:txBody>
      </p:sp>
      <p:sp>
        <p:nvSpPr>
          <p:cNvPr id="3" name="Date Placeholder 2"/>
          <p:cNvSpPr>
            <a:spLocks noGrp="1"/>
          </p:cNvSpPr>
          <p:nvPr>
            <p:ph type="dt" sz="half" idx="10"/>
          </p:nvPr>
        </p:nvSpPr>
        <p:spPr/>
        <p:txBody>
          <a:bodyPr/>
          <a:lstStyle/>
          <a:p>
            <a:fld id="{38133840-3581-4924-A46E-3DD6E4F50A2B}" type="datetimeFigureOut">
              <a:rPr lang="de-DE" smtClean="0"/>
              <a:t>04.10.2010</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CB788D85-0F4F-4D09-BE28-3889E9EAAA0E}" type="slidenum">
              <a:rPr lang="de-DE" smtClean="0"/>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133840-3581-4924-A46E-3DD6E4F50A2B}" type="datetimeFigureOut">
              <a:rPr lang="de-DE" smtClean="0"/>
              <a:t>04.10.2010</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CB788D85-0F4F-4D09-BE28-3889E9EAAA0E}" type="slidenum">
              <a:rPr lang="de-DE" smtClean="0"/>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de-DE" smtClean="0"/>
              <a:t>Titelmasterformat durch Klicken bearbeiten</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e Placeholder 4"/>
          <p:cNvSpPr>
            <a:spLocks noGrp="1"/>
          </p:cNvSpPr>
          <p:nvPr>
            <p:ph type="dt" sz="half" idx="10"/>
          </p:nvPr>
        </p:nvSpPr>
        <p:spPr/>
        <p:txBody>
          <a:bodyPr/>
          <a:lstStyle/>
          <a:p>
            <a:fld id="{38133840-3581-4924-A46E-3DD6E4F50A2B}" type="datetimeFigureOut">
              <a:rPr lang="de-DE" smtClean="0"/>
              <a:t>04.10.2010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CB788D85-0F4F-4D09-BE28-3889E9EAAA0E}" type="slidenum">
              <a:rPr lang="de-DE" smtClean="0"/>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ild mit Überschrift">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de-DE" smtClean="0"/>
              <a:t>Titelmasterformat durch Klicken bearbeiten</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e Placeholder 4"/>
          <p:cNvSpPr>
            <a:spLocks noGrp="1"/>
          </p:cNvSpPr>
          <p:nvPr>
            <p:ph type="dt" sz="half" idx="10"/>
          </p:nvPr>
        </p:nvSpPr>
        <p:spPr/>
        <p:txBody>
          <a:bodyPr/>
          <a:lstStyle/>
          <a:p>
            <a:fld id="{38133840-3581-4924-A46E-3DD6E4F50A2B}" type="datetimeFigureOut">
              <a:rPr lang="de-DE" smtClean="0"/>
              <a:t>04.10.2010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CB788D85-0F4F-4D09-BE28-3889E9EAAA0E}" type="slidenum">
              <a:rPr lang="de-DE" smtClean="0"/>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7924800" cy="634082"/>
          </a:xfrm>
          <a:prstGeom prst="rect">
            <a:avLst/>
          </a:prstGeom>
        </p:spPr>
        <p:txBody>
          <a:bodyPr vert="horz" lIns="91440" tIns="45720" rIns="91440" bIns="45720" rtlCol="0" anchor="b" anchorCtr="0">
            <a:noAutofit/>
          </a:bodyPr>
          <a:lstStyle/>
          <a:p>
            <a:r>
              <a:rPr lang="de-DE" smtClean="0"/>
              <a:t>Titelmasterformat durch Klicken bearbeiten</a:t>
            </a:r>
            <a:endParaRPr lang="en-US" dirty="0"/>
          </a:p>
        </p:txBody>
      </p:sp>
      <p:sp>
        <p:nvSpPr>
          <p:cNvPr id="3" name="Text Placeholder 2"/>
          <p:cNvSpPr>
            <a:spLocks noGrp="1"/>
          </p:cNvSpPr>
          <p:nvPr>
            <p:ph type="body" idx="1"/>
          </p:nvPr>
        </p:nvSpPr>
        <p:spPr>
          <a:xfrm>
            <a:off x="609600" y="1124744"/>
            <a:ext cx="7924800" cy="5001419"/>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38133840-3581-4924-A46E-3DD6E4F50A2B}" type="datetimeFigureOut">
              <a:rPr lang="de-DE" smtClean="0"/>
              <a:t>04.10.2010</a:t>
            </a:fld>
            <a:endParaRPr lang="de-DE"/>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de-DE"/>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CB788D85-0F4F-4D09-BE28-3889E9EAAA0E}" type="slidenum">
              <a:rPr lang="de-DE" smtClean="0"/>
              <a:t>‹Nr.›</a:t>
            </a:fld>
            <a:endParaRPr lang="de-DE"/>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spcBef>
          <a:spcPct val="0"/>
        </a:spcBef>
        <a:buNone/>
        <a:defRPr sz="2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12" Type="http://schemas.openxmlformats.org/officeDocument/2006/relationships/chart" Target="../charts/chart1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13.xml"/><Relationship Id="rId1" Type="http://schemas.openxmlformats.org/officeDocument/2006/relationships/slideLayout" Target="../slideLayouts/slideLayout2.xml"/><Relationship Id="rId4" Type="http://schemas.openxmlformats.org/officeDocument/2006/relationships/chart" Target="../charts/chart14.xml"/></Relationships>
</file>

<file path=ppt/slides/_rels/slide12.xml.rels><?xml version="1.0" encoding="UTF-8" standalone="yes"?>
<Relationships xmlns="http://schemas.openxmlformats.org/package/2006/relationships"><Relationship Id="rId8" Type="http://schemas.openxmlformats.org/officeDocument/2006/relationships/chart" Target="../charts/chart16.xml"/><Relationship Id="rId3" Type="http://schemas.openxmlformats.org/officeDocument/2006/relationships/diagramLayout" Target="../diagrams/layout4.xml"/><Relationship Id="rId7" Type="http://schemas.openxmlformats.org/officeDocument/2006/relationships/chart" Target="../charts/chart15.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chart" Target="../charts/chart1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4.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chart" Target="../charts/chart19.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21.xml"/><Relationship Id="rId2" Type="http://schemas.openxmlformats.org/officeDocument/2006/relationships/chart" Target="../charts/chart2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23.xml"/><Relationship Id="rId2" Type="http://schemas.openxmlformats.org/officeDocument/2006/relationships/chart" Target="../charts/chart22.xml"/><Relationship Id="rId1" Type="http://schemas.openxmlformats.org/officeDocument/2006/relationships/slideLayout" Target="../slideLayouts/slideLayout2.xml"/><Relationship Id="rId4" Type="http://schemas.openxmlformats.org/officeDocument/2006/relationships/chart" Target="../charts/chart24.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chart" Target="../charts/chart25.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27.xml"/><Relationship Id="rId2" Type="http://schemas.openxmlformats.org/officeDocument/2006/relationships/chart" Target="../charts/chart2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chart" Target="../charts/chart28.xml"/><Relationship Id="rId1" Type="http://schemas.openxmlformats.org/officeDocument/2006/relationships/slideLayout" Target="../slideLayouts/slideLayout2.xml"/><Relationship Id="rId4" Type="http://schemas.openxmlformats.org/officeDocument/2006/relationships/chart" Target="../charts/chart29.xml"/></Relationships>
</file>

<file path=ppt/slides/_rels/slide23.xml.rels><?xml version="1.0" encoding="UTF-8" standalone="yes"?>
<Relationships xmlns="http://schemas.openxmlformats.org/package/2006/relationships"><Relationship Id="rId2" Type="http://schemas.openxmlformats.org/officeDocument/2006/relationships/chart" Target="../charts/chart3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5.xml.rels><?xml version="1.0" encoding="UTF-8" standalone="yes"?>
<Relationships xmlns="http://schemas.openxmlformats.org/package/2006/relationships"><Relationship Id="rId3" Type="http://schemas.openxmlformats.org/officeDocument/2006/relationships/chart" Target="../charts/chart32.xml"/><Relationship Id="rId2" Type="http://schemas.openxmlformats.org/officeDocument/2006/relationships/chart" Target="../charts/chart3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chart" Target="../charts/chart33.xml"/><Relationship Id="rId2" Type="http://schemas.openxmlformats.org/officeDocument/2006/relationships/diagramData" Target="../diagrams/data9.xml"/><Relationship Id="rId1" Type="http://schemas.openxmlformats.org/officeDocument/2006/relationships/slideLayout" Target="../slideLayouts/slideLayout8.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7.xml.rels><?xml version="1.0" encoding="UTF-8" standalone="yes"?>
<Relationships xmlns="http://schemas.openxmlformats.org/package/2006/relationships"><Relationship Id="rId8" Type="http://schemas.openxmlformats.org/officeDocument/2006/relationships/diagramLayout" Target="../diagrams/layout11.xml"/><Relationship Id="rId3" Type="http://schemas.openxmlformats.org/officeDocument/2006/relationships/diagramLayout" Target="../diagrams/layout10.xml"/><Relationship Id="rId7" Type="http://schemas.openxmlformats.org/officeDocument/2006/relationships/diagramData" Target="../diagrams/data11.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11" Type="http://schemas.microsoft.com/office/2007/relationships/diagramDrawing" Target="../diagrams/drawing11.xml"/><Relationship Id="rId5" Type="http://schemas.openxmlformats.org/officeDocument/2006/relationships/diagramColors" Target="../diagrams/colors10.xml"/><Relationship Id="rId10" Type="http://schemas.openxmlformats.org/officeDocument/2006/relationships/diagramColors" Target="../diagrams/colors11.xml"/><Relationship Id="rId4" Type="http://schemas.openxmlformats.org/officeDocument/2006/relationships/diagramQuickStyle" Target="../diagrams/quickStyle10.xml"/><Relationship Id="rId9" Type="http://schemas.openxmlformats.org/officeDocument/2006/relationships/diagramQuickStyle" Target="../diagrams/quickStyle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2.xml"/><Relationship Id="rId7" Type="http://schemas.openxmlformats.org/officeDocument/2006/relationships/chart" Target="../charts/chart34.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1.xml.rels><?xml version="1.0" encoding="UTF-8" standalone="yes"?>
<Relationships xmlns="http://schemas.openxmlformats.org/package/2006/relationships"><Relationship Id="rId3" Type="http://schemas.openxmlformats.org/officeDocument/2006/relationships/chart" Target="../charts/chart36.xml"/><Relationship Id="rId2" Type="http://schemas.openxmlformats.org/officeDocument/2006/relationships/chart" Target="../charts/chart3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chart" Target="../charts/chart38.xml"/><Relationship Id="rId3" Type="http://schemas.openxmlformats.org/officeDocument/2006/relationships/diagramLayout" Target="../diagrams/layout14.xml"/><Relationship Id="rId7" Type="http://schemas.openxmlformats.org/officeDocument/2006/relationships/chart" Target="../charts/chart37.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3.xml.rels><?xml version="1.0" encoding="UTF-8" standalone="yes"?>
<Relationships xmlns="http://schemas.openxmlformats.org/package/2006/relationships"><Relationship Id="rId8" Type="http://schemas.openxmlformats.org/officeDocument/2006/relationships/chart" Target="../charts/chart39.xml"/><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chart" Target="../charts/chart8.xml"/><Relationship Id="rId1" Type="http://schemas.openxmlformats.org/officeDocument/2006/relationships/slideLayout" Target="../slideLayouts/slideLayout2.xml"/><Relationship Id="rId4" Type="http://schemas.openxmlformats.org/officeDocument/2006/relationships/chart" Target="../charts/chart10.xml"/></Relationships>
</file>

<file path=ppt/slides/_rels/slide8.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a:bodyPr>
          <a:lstStyle/>
          <a:p>
            <a:r>
              <a:rPr lang="en-US" dirty="0" smtClean="0"/>
              <a:t>Example Pitch Book</a:t>
            </a:r>
            <a:endParaRPr lang="de-DE" dirty="0"/>
          </a:p>
        </p:txBody>
      </p:sp>
      <p:sp>
        <p:nvSpPr>
          <p:cNvPr id="3" name="Untertitel 2"/>
          <p:cNvSpPr>
            <a:spLocks noGrp="1"/>
          </p:cNvSpPr>
          <p:nvPr>
            <p:ph type="subTitle" idx="1"/>
          </p:nvPr>
        </p:nvSpPr>
        <p:spPr/>
        <p:txBody>
          <a:bodyPr/>
          <a:lstStyle/>
          <a:p>
            <a:r>
              <a:rPr lang="de-DE" dirty="0" err="1" smtClean="0"/>
              <a:t>Example</a:t>
            </a:r>
            <a:r>
              <a:rPr lang="de-DE" dirty="0" smtClean="0"/>
              <a:t> Pitch Book</a:t>
            </a:r>
            <a:endParaRPr lang="de-DE" dirty="0"/>
          </a:p>
        </p:txBody>
      </p:sp>
    </p:spTree>
    <p:extLst>
      <p:ext uri="{BB962C8B-B14F-4D97-AF65-F5344CB8AC3E}">
        <p14:creationId xmlns:p14="http://schemas.microsoft.com/office/powerpoint/2010/main" val="178491730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Slide 9</a:t>
            </a:r>
            <a:endParaRPr lang="de-DE" dirty="0"/>
          </a:p>
        </p:txBody>
      </p:sp>
      <p:graphicFrame>
        <p:nvGraphicFramePr>
          <p:cNvPr id="4" name="Diagramm 3"/>
          <p:cNvGraphicFramePr/>
          <p:nvPr>
            <p:extLst>
              <p:ext uri="{D42A27DB-BD31-4B8C-83A1-F6EECF244321}">
                <p14:modId xmlns:p14="http://schemas.microsoft.com/office/powerpoint/2010/main" val="772719853"/>
              </p:ext>
            </p:extLst>
          </p:nvPr>
        </p:nvGraphicFramePr>
        <p:xfrm>
          <a:off x="4788024" y="1700808"/>
          <a:ext cx="3312368" cy="12703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Inhaltsplatzhalter 4"/>
          <p:cNvGraphicFramePr>
            <a:graphicFrameLocks/>
          </p:cNvGraphicFramePr>
          <p:nvPr>
            <p:extLst>
              <p:ext uri="{D42A27DB-BD31-4B8C-83A1-F6EECF244321}">
                <p14:modId xmlns:p14="http://schemas.microsoft.com/office/powerpoint/2010/main" val="1180103167"/>
              </p:ext>
            </p:extLst>
          </p:nvPr>
        </p:nvGraphicFramePr>
        <p:xfrm>
          <a:off x="611560" y="3356992"/>
          <a:ext cx="3024336" cy="244827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Inhaltsplatzhalter 2"/>
          <p:cNvSpPr txBox="1">
            <a:spLocks/>
          </p:cNvSpPr>
          <p:nvPr/>
        </p:nvSpPr>
        <p:spPr>
          <a:xfrm>
            <a:off x="6516216" y="3995439"/>
            <a:ext cx="2364406" cy="1872209"/>
          </a:xfrm>
          <a:prstGeom prst="rect">
            <a:avLst/>
          </a:prstGeom>
          <a:ln>
            <a:solidFill>
              <a:schemeClr val="bg2">
                <a:lumMod val="25000"/>
              </a:schemeClr>
            </a:solidFill>
          </a:ln>
        </p:spPr>
        <p:txBody>
          <a:bodyPr vert="horz">
            <a:normAutofit fontScale="925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smtClean="0"/>
              <a:t>One morning, when Gregor Samsa woke from troubled dreams, he found himself transformed in his bed into a horrible vermin.</a:t>
            </a:r>
          </a:p>
          <a:p>
            <a:r>
              <a:rPr lang="en-US" sz="1200" smtClean="0"/>
              <a:t>He lay on his armour-like back, and if he lifted his head a little he could see his brown belly, slightly domed and divided by arches into stiff sections.</a:t>
            </a:r>
          </a:p>
          <a:p>
            <a:r>
              <a:rPr lang="en-US" sz="1200" smtClean="0"/>
              <a:t>The bedding was hardly able to cover it and seemed ready to slide off any moment.</a:t>
            </a:r>
            <a:endParaRPr lang="en-US" sz="1200" dirty="0" smtClean="0"/>
          </a:p>
        </p:txBody>
      </p:sp>
      <p:sp>
        <p:nvSpPr>
          <p:cNvPr id="7" name="Inhaltsplatzhalter 2"/>
          <p:cNvSpPr txBox="1">
            <a:spLocks/>
          </p:cNvSpPr>
          <p:nvPr/>
        </p:nvSpPr>
        <p:spPr>
          <a:xfrm>
            <a:off x="6516216" y="3707408"/>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1</a:t>
            </a:r>
            <a:endParaRPr lang="en-US" sz="1200" b="1" dirty="0" smtClean="0">
              <a:solidFill>
                <a:schemeClr val="bg1"/>
              </a:solidFill>
            </a:endParaRPr>
          </a:p>
        </p:txBody>
      </p:sp>
      <p:sp>
        <p:nvSpPr>
          <p:cNvPr id="8" name="Inhaltsplatzhalter 2"/>
          <p:cNvSpPr txBox="1">
            <a:spLocks/>
          </p:cNvSpPr>
          <p:nvPr/>
        </p:nvSpPr>
        <p:spPr>
          <a:xfrm>
            <a:off x="4065588" y="3995439"/>
            <a:ext cx="2365920" cy="1872209"/>
          </a:xfrm>
          <a:prstGeom prst="rect">
            <a:avLst/>
          </a:prstGeom>
          <a:ln>
            <a:solidFill>
              <a:schemeClr val="bg2">
                <a:lumMod val="25000"/>
              </a:schemeClr>
            </a:solidFill>
          </a:ln>
        </p:spPr>
        <p:txBody>
          <a:bodyPr vert="horz">
            <a:normAutofit fontScale="925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sp>
        <p:nvSpPr>
          <p:cNvPr id="9" name="Inhaltsplatzhalter 2"/>
          <p:cNvSpPr txBox="1">
            <a:spLocks/>
          </p:cNvSpPr>
          <p:nvPr/>
        </p:nvSpPr>
        <p:spPr>
          <a:xfrm>
            <a:off x="4067944" y="3707408"/>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3</a:t>
            </a:r>
            <a:endParaRPr lang="en-US" sz="1200" b="1" dirty="0" smtClean="0">
              <a:solidFill>
                <a:schemeClr val="bg1"/>
              </a:solidFill>
            </a:endParaRPr>
          </a:p>
        </p:txBody>
      </p:sp>
      <p:graphicFrame>
        <p:nvGraphicFramePr>
          <p:cNvPr id="10" name="Diagramm 9"/>
          <p:cNvGraphicFramePr/>
          <p:nvPr>
            <p:extLst>
              <p:ext uri="{D42A27DB-BD31-4B8C-83A1-F6EECF244321}">
                <p14:modId xmlns:p14="http://schemas.microsoft.com/office/powerpoint/2010/main" val="954922093"/>
              </p:ext>
            </p:extLst>
          </p:nvPr>
        </p:nvGraphicFramePr>
        <p:xfrm>
          <a:off x="467544" y="1124744"/>
          <a:ext cx="3024336" cy="2094047"/>
        </p:xfrm>
        <a:graphic>
          <a:graphicData uri="http://schemas.openxmlformats.org/drawingml/2006/chart">
            <c:chart xmlns:c="http://schemas.openxmlformats.org/drawingml/2006/chart" xmlns:r="http://schemas.openxmlformats.org/officeDocument/2006/relationships" r:id="rId12"/>
          </a:graphicData>
        </a:graphic>
      </p:graphicFrame>
    </p:spTree>
    <p:extLst>
      <p:ext uri="{BB962C8B-B14F-4D97-AF65-F5344CB8AC3E}">
        <p14:creationId xmlns:p14="http://schemas.microsoft.com/office/powerpoint/2010/main" val="249351717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Slide 10</a:t>
            </a:r>
            <a:endParaRPr lang="de-DE" dirty="0"/>
          </a:p>
        </p:txBody>
      </p:sp>
      <p:sp>
        <p:nvSpPr>
          <p:cNvPr id="4" name="Inhaltsplatzhalter 2"/>
          <p:cNvSpPr>
            <a:spLocks noGrp="1"/>
          </p:cNvSpPr>
          <p:nvPr/>
        </p:nvSpPr>
        <p:spPr>
          <a:xfrm>
            <a:off x="570384" y="1628800"/>
            <a:ext cx="4618856" cy="4260517"/>
          </a:xfrm>
          <a:prstGeom prst="rect">
            <a:avLst/>
          </a:prstGeom>
        </p:spPr>
        <p:txBody>
          <a:bodyPr vert="horz">
            <a:normAutofit/>
          </a:bodyPr>
          <a:lstStyle>
            <a:lvl1pPr marL="0" marR="0" indent="0" algn="l" rtl="0" eaLnBrk="1" latinLnBrk="0" hangingPunct="1">
              <a:spcBef>
                <a:spcPct val="20000"/>
              </a:spcBef>
              <a:buFontTx/>
              <a:buNone/>
              <a:defRPr kumimoji="0" sz="1100">
                <a:solidFill>
                  <a:schemeClr val="tx1"/>
                </a:solidFill>
                <a:latin typeface="+mn-lt"/>
                <a:ea typeface="+mn-ea"/>
                <a:cs typeface="+mn-cs"/>
              </a:defRPr>
            </a:lvl1pPr>
            <a:lvl2pPr marL="742950" indent="-285750" algn="l" rtl="0" eaLnBrk="1" latinLnBrk="0" hangingPunct="1">
              <a:spcBef>
                <a:spcPct val="20000"/>
              </a:spcBef>
              <a:buFontTx/>
              <a:buNone/>
              <a:defRPr kumimoji="0" sz="1100">
                <a:solidFill>
                  <a:schemeClr val="tx1"/>
                </a:solidFill>
                <a:latin typeface="+mn-lt"/>
                <a:ea typeface="+mn-ea"/>
                <a:cs typeface="+mn-cs"/>
              </a:defRPr>
            </a:lvl2pPr>
            <a:lvl3pPr marL="1143000" indent="-228600" algn="l" rtl="0" eaLnBrk="1" latinLnBrk="0" hangingPunct="1">
              <a:spcBef>
                <a:spcPct val="20000"/>
              </a:spcBef>
              <a:buFontTx/>
              <a:buNone/>
              <a:defRPr kumimoji="0" sz="1100">
                <a:solidFill>
                  <a:schemeClr val="tx1"/>
                </a:solidFill>
                <a:latin typeface="+mn-lt"/>
                <a:ea typeface="+mn-ea"/>
                <a:cs typeface="+mn-cs"/>
              </a:defRPr>
            </a:lvl3pPr>
            <a:lvl4pPr marL="1600200" indent="-228600" algn="l" rtl="0" eaLnBrk="1" latinLnBrk="0" hangingPunct="1">
              <a:spcBef>
                <a:spcPct val="20000"/>
              </a:spcBef>
              <a:buFontTx/>
              <a:buNone/>
              <a:defRPr kumimoji="0" sz="1100">
                <a:solidFill>
                  <a:schemeClr val="tx1"/>
                </a:solidFill>
                <a:latin typeface="+mn-lt"/>
                <a:ea typeface="+mn-ea"/>
                <a:cs typeface="+mn-cs"/>
              </a:defRPr>
            </a:lvl4pPr>
            <a:lvl5pPr marL="2057400" indent="-228600" algn="l" rtl="0" eaLnBrk="1" latinLnBrk="0" hangingPunct="1">
              <a:spcBef>
                <a:spcPct val="20000"/>
              </a:spcBef>
              <a:buFontTx/>
              <a:buNone/>
              <a:defRPr kumimoji="0" sz="1100">
                <a:solidFill>
                  <a:schemeClr val="tx1"/>
                </a:solidFill>
                <a:latin typeface="+mn-lt"/>
                <a:ea typeface="+mn-ea"/>
                <a:cs typeface="+mn-cs"/>
              </a:defRPr>
            </a:lvl5pPr>
            <a:lvl6pPr marL="2514600" indent="-228600" algn="l" rtl="0" eaLnBrk="1" latinLnBrk="0" hangingPunct="1">
              <a:spcBef>
                <a:spcPct val="20000"/>
              </a:spcBef>
              <a:buChar char="•"/>
              <a:defRPr kumimoji="0" sz="2000">
                <a:solidFill>
                  <a:schemeClr val="tx1"/>
                </a:solidFill>
                <a:latin typeface="+mn-lt"/>
                <a:ea typeface="+mn-ea"/>
                <a:cs typeface="+mn-cs"/>
              </a:defRPr>
            </a:lvl6pPr>
            <a:lvl7pPr marL="2971800" indent="-228600" algn="l" rtl="0" eaLnBrk="1" latinLnBrk="0" hangingPunct="1">
              <a:spcBef>
                <a:spcPct val="20000"/>
              </a:spcBef>
              <a:buChar char="•"/>
              <a:defRPr kumimoji="0" sz="2000">
                <a:solidFill>
                  <a:schemeClr val="tx1"/>
                </a:solidFill>
                <a:latin typeface="+mn-lt"/>
                <a:ea typeface="+mn-ea"/>
                <a:cs typeface="+mn-cs"/>
              </a:defRPr>
            </a:lvl7pPr>
            <a:lvl8pPr marL="3429000" indent="-228600" algn="l" rtl="0" eaLnBrk="1" latinLnBrk="0" hangingPunct="1">
              <a:spcBef>
                <a:spcPct val="20000"/>
              </a:spcBef>
              <a:buChar char="•"/>
              <a:defRPr kumimoji="0" sz="2000">
                <a:solidFill>
                  <a:schemeClr val="tx1"/>
                </a:solidFill>
                <a:latin typeface="+mn-lt"/>
                <a:ea typeface="+mn-ea"/>
                <a:cs typeface="+mn-cs"/>
              </a:defRPr>
            </a:lvl8pPr>
            <a:lvl9pPr marL="3886200" indent="-228600" algn="l" rtl="0" eaLnBrk="1" latinLnBrk="0" hangingPunct="1">
              <a:spcBef>
                <a:spcPct val="20000"/>
              </a:spcBef>
              <a:buChar char="•"/>
              <a:defRPr kumimoji="0" sz="2000">
                <a:solidFill>
                  <a:schemeClr val="tx1"/>
                </a:solidFill>
                <a:latin typeface="+mn-lt"/>
                <a:ea typeface="+mn-ea"/>
                <a:cs typeface="+mn-cs"/>
              </a:defRPr>
            </a:lvl9pPr>
            <a:extLst/>
          </a:lstStyle>
          <a:p>
            <a:pPr marL="0" indent="0" algn="just">
              <a:buNone/>
            </a:pPr>
            <a:r>
              <a:rPr lang="en-US" sz="1050" dirty="0"/>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a:t>
            </a:r>
          </a:p>
          <a:p>
            <a:pPr marL="0" indent="0" algn="just">
              <a:buNone/>
            </a:pPr>
            <a:endParaRPr lang="en-US" sz="1050" dirty="0"/>
          </a:p>
          <a:p>
            <a:pPr marL="400050" algn="just">
              <a:buFont typeface="+mj-lt"/>
              <a:buAutoNum type="arabicParenBoth"/>
            </a:pPr>
            <a:r>
              <a:rPr lang="en-US" sz="1050" dirty="0"/>
              <a:t>The European languages are members of the same family. </a:t>
            </a:r>
          </a:p>
          <a:p>
            <a:pPr marL="400050" algn="just">
              <a:buFont typeface="+mj-lt"/>
              <a:buAutoNum type="arabicParenBoth"/>
            </a:pPr>
            <a:r>
              <a:rPr lang="en-US" sz="1050" dirty="0"/>
              <a:t>Their separate existence is a myth. </a:t>
            </a:r>
          </a:p>
          <a:p>
            <a:pPr marL="400050" algn="just">
              <a:buFont typeface="+mj-lt"/>
              <a:buAutoNum type="arabicParenBoth"/>
            </a:pPr>
            <a:r>
              <a:rPr lang="en-US" sz="1050" dirty="0"/>
              <a:t>For science, music, sport, etc, Europe uses the same vocabulary.</a:t>
            </a:r>
          </a:p>
          <a:p>
            <a:pPr marL="0" indent="0" algn="just">
              <a:buNone/>
            </a:pPr>
            <a:endParaRPr lang="en-US" sz="1400" dirty="0"/>
          </a:p>
          <a:p>
            <a:pPr>
              <a:buNone/>
            </a:pPr>
            <a:endParaRPr lang="en-US" sz="1800" dirty="0"/>
          </a:p>
        </p:txBody>
      </p:sp>
      <p:graphicFrame>
        <p:nvGraphicFramePr>
          <p:cNvPr id="5" name="Diagramm 4"/>
          <p:cNvGraphicFramePr/>
          <p:nvPr>
            <p:extLst>
              <p:ext uri="{D42A27DB-BD31-4B8C-83A1-F6EECF244321}">
                <p14:modId xmlns:p14="http://schemas.microsoft.com/office/powerpoint/2010/main" val="3238541932"/>
              </p:ext>
            </p:extLst>
          </p:nvPr>
        </p:nvGraphicFramePr>
        <p:xfrm>
          <a:off x="5447556" y="3996694"/>
          <a:ext cx="3240360" cy="2592288"/>
        </p:xfrm>
        <a:graphic>
          <a:graphicData uri="http://schemas.openxmlformats.org/drawingml/2006/chart">
            <c:chart xmlns:c="http://schemas.openxmlformats.org/drawingml/2006/chart" xmlns:r="http://schemas.openxmlformats.org/officeDocument/2006/relationships" r:id="rId2"/>
          </a:graphicData>
        </a:graphic>
      </p:graphicFrame>
      <p:pic>
        <p:nvPicPr>
          <p:cNvPr id="6" name="table"/>
          <p:cNvPicPr>
            <a:picLocks noChangeAspect="1"/>
          </p:cNvPicPr>
          <p:nvPr/>
        </p:nvPicPr>
        <p:blipFill>
          <a:blip r:embed="rId3"/>
          <a:stretch>
            <a:fillRect/>
          </a:stretch>
        </p:blipFill>
        <p:spPr>
          <a:xfrm>
            <a:off x="1774032" y="3759058"/>
            <a:ext cx="3415208" cy="2430860"/>
          </a:xfrm>
          <a:prstGeom prst="rect">
            <a:avLst/>
          </a:prstGeom>
        </p:spPr>
      </p:pic>
      <p:graphicFrame>
        <p:nvGraphicFramePr>
          <p:cNvPr id="7" name="Diagramm 6"/>
          <p:cNvGraphicFramePr/>
          <p:nvPr>
            <p:extLst>
              <p:ext uri="{D42A27DB-BD31-4B8C-83A1-F6EECF244321}">
                <p14:modId xmlns:p14="http://schemas.microsoft.com/office/powerpoint/2010/main" val="4005675714"/>
              </p:ext>
            </p:extLst>
          </p:nvPr>
        </p:nvGraphicFramePr>
        <p:xfrm>
          <a:off x="5693296" y="1793666"/>
          <a:ext cx="2736304" cy="172819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04033099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a:xfrm>
            <a:off x="395536" y="875308"/>
            <a:ext cx="8280920" cy="1440160"/>
          </a:xfrm>
          <a:prstGeom prst="rect">
            <a:avLst/>
          </a:prstGeom>
          <a:solidFill>
            <a:schemeClr val="bg2">
              <a:lumMod val="90000"/>
            </a:schemeClr>
          </a:solidFill>
        </p:spPr>
        <p:style>
          <a:lnRef idx="1">
            <a:schemeClr val="dk1"/>
          </a:lnRef>
          <a:fillRef idx="2">
            <a:schemeClr val="dk1"/>
          </a:fillRef>
          <a:effectRef idx="1">
            <a:schemeClr val="dk1"/>
          </a:effectRef>
          <a:fontRef idx="minor">
            <a:schemeClr val="dk1"/>
          </a:fontRef>
        </p:style>
        <p:txBody>
          <a:bodyPr rtlCol="0" anchor="ctr"/>
          <a:lstStyle/>
          <a:p>
            <a:pPr algn="ctr"/>
            <a:endParaRPr lang="de-DE"/>
          </a:p>
        </p:txBody>
      </p:sp>
      <p:sp>
        <p:nvSpPr>
          <p:cNvPr id="3" name="Titel 2"/>
          <p:cNvSpPr>
            <a:spLocks noGrp="1"/>
          </p:cNvSpPr>
          <p:nvPr>
            <p:ph type="title"/>
          </p:nvPr>
        </p:nvSpPr>
        <p:spPr/>
        <p:txBody>
          <a:bodyPr/>
          <a:lstStyle/>
          <a:p>
            <a:r>
              <a:rPr lang="de-DE" dirty="0" smtClean="0"/>
              <a:t>Slide 11</a:t>
            </a:r>
            <a:endParaRPr lang="de-DE" dirty="0"/>
          </a:p>
        </p:txBody>
      </p:sp>
      <p:sp>
        <p:nvSpPr>
          <p:cNvPr id="8" name="Rechteck 7"/>
          <p:cNvSpPr/>
          <p:nvPr/>
        </p:nvSpPr>
        <p:spPr>
          <a:xfrm>
            <a:off x="395536" y="2315468"/>
            <a:ext cx="8280920" cy="1440160"/>
          </a:xfrm>
          <a:prstGeom prst="rect">
            <a:avLst/>
          </a:prstGeom>
          <a:solidFill>
            <a:schemeClr val="bg2">
              <a:lumMod val="50000"/>
            </a:schemeClr>
          </a:solidFill>
        </p:spPr>
        <p:style>
          <a:lnRef idx="1">
            <a:schemeClr val="accent1"/>
          </a:lnRef>
          <a:fillRef idx="2">
            <a:schemeClr val="accent1"/>
          </a:fillRef>
          <a:effectRef idx="1">
            <a:schemeClr val="accent1"/>
          </a:effectRef>
          <a:fontRef idx="minor">
            <a:schemeClr val="dk1"/>
          </a:fontRef>
        </p:style>
        <p:txBody>
          <a:bodyPr rtlCol="0" anchor="ctr"/>
          <a:lstStyle/>
          <a:p>
            <a:pPr algn="ctr"/>
            <a:endParaRPr lang="de-DE"/>
          </a:p>
        </p:txBody>
      </p:sp>
      <p:graphicFrame>
        <p:nvGraphicFramePr>
          <p:cNvPr id="5" name="Inhaltsplatzhalter 3"/>
          <p:cNvGraphicFramePr>
            <a:graphicFrameLocks noGrp="1"/>
          </p:cNvGraphicFramePr>
          <p:nvPr>
            <p:extLst>
              <p:ext uri="{D42A27DB-BD31-4B8C-83A1-F6EECF244321}">
                <p14:modId xmlns:p14="http://schemas.microsoft.com/office/powerpoint/2010/main" val="3536479534"/>
              </p:ext>
            </p:extLst>
          </p:nvPr>
        </p:nvGraphicFramePr>
        <p:xfrm>
          <a:off x="539552" y="1091332"/>
          <a:ext cx="3322712" cy="25203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Inhaltsplatzhalter 2"/>
          <p:cNvSpPr txBox="1">
            <a:spLocks/>
          </p:cNvSpPr>
          <p:nvPr/>
        </p:nvSpPr>
        <p:spPr>
          <a:xfrm>
            <a:off x="3995936" y="1019325"/>
            <a:ext cx="4536504" cy="1152128"/>
          </a:xfrm>
          <a:prstGeom prst="rect">
            <a:avLst/>
          </a:prstGeom>
          <a:solidFill>
            <a:schemeClr val="bg1"/>
          </a:solidFill>
          <a:ln>
            <a:solidFill>
              <a:schemeClr val="bg2">
                <a:lumMod val="25000"/>
              </a:schemeClr>
            </a:solidFill>
          </a:ln>
        </p:spPr>
        <p:txBody>
          <a:bodyPr vert="horz">
            <a:normAutofit fontScale="92500" lnSpcReduction="1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sp>
        <p:nvSpPr>
          <p:cNvPr id="12" name="Inhaltsplatzhalter 2"/>
          <p:cNvSpPr txBox="1">
            <a:spLocks/>
          </p:cNvSpPr>
          <p:nvPr/>
        </p:nvSpPr>
        <p:spPr>
          <a:xfrm>
            <a:off x="3995936" y="2459484"/>
            <a:ext cx="4536504" cy="1152128"/>
          </a:xfrm>
          <a:prstGeom prst="rect">
            <a:avLst/>
          </a:prstGeom>
          <a:solidFill>
            <a:schemeClr val="bg1"/>
          </a:solidFill>
          <a:ln>
            <a:solidFill>
              <a:schemeClr val="bg2">
                <a:lumMod val="25000"/>
              </a:schemeClr>
            </a:solidFill>
          </a:ln>
        </p:spPr>
        <p:txBody>
          <a:bodyPr vert="horz">
            <a:normAutofit fontScale="92500" lnSpcReduction="1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graphicFrame>
        <p:nvGraphicFramePr>
          <p:cNvPr id="13" name="Diagramm 12"/>
          <p:cNvGraphicFramePr/>
          <p:nvPr>
            <p:extLst>
              <p:ext uri="{D42A27DB-BD31-4B8C-83A1-F6EECF244321}">
                <p14:modId xmlns:p14="http://schemas.microsoft.com/office/powerpoint/2010/main" val="2245617859"/>
              </p:ext>
            </p:extLst>
          </p:nvPr>
        </p:nvGraphicFramePr>
        <p:xfrm>
          <a:off x="5622624" y="3971652"/>
          <a:ext cx="2981824" cy="2007841"/>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4" name="Diagramm 13"/>
          <p:cNvGraphicFramePr/>
          <p:nvPr>
            <p:extLst>
              <p:ext uri="{D42A27DB-BD31-4B8C-83A1-F6EECF244321}">
                <p14:modId xmlns:p14="http://schemas.microsoft.com/office/powerpoint/2010/main" val="1223972850"/>
              </p:ext>
            </p:extLst>
          </p:nvPr>
        </p:nvGraphicFramePr>
        <p:xfrm>
          <a:off x="2558972" y="3927241"/>
          <a:ext cx="3024336" cy="2094047"/>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319174363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Slide 12</a:t>
            </a:r>
            <a:endParaRPr lang="de-DE" dirty="0"/>
          </a:p>
        </p:txBody>
      </p:sp>
      <p:sp>
        <p:nvSpPr>
          <p:cNvPr id="4" name="Inhaltsplatzhalter 2"/>
          <p:cNvSpPr txBox="1">
            <a:spLocks/>
          </p:cNvSpPr>
          <p:nvPr/>
        </p:nvSpPr>
        <p:spPr>
          <a:xfrm>
            <a:off x="467544" y="1844822"/>
            <a:ext cx="2364406" cy="1872209"/>
          </a:xfrm>
          <a:prstGeom prst="rect">
            <a:avLst/>
          </a:prstGeom>
          <a:ln>
            <a:solidFill>
              <a:schemeClr val="bg2">
                <a:lumMod val="25000"/>
              </a:schemeClr>
            </a:solidFill>
          </a:ln>
        </p:spPr>
        <p:txBody>
          <a:bodyPr vert="horz">
            <a:normAutofit fontScale="925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smtClean="0"/>
              <a:t>One morning, when Gregor Samsa woke from troubled dreams, he found himself transformed in his bed into a horrible vermin.</a:t>
            </a:r>
          </a:p>
          <a:p>
            <a:r>
              <a:rPr lang="en-US" sz="1200" smtClean="0"/>
              <a:t>He lay on his armour-like back, and if he lifted his head a little he could see his brown belly, slightly domed and divided by arches into stiff sections.</a:t>
            </a:r>
          </a:p>
          <a:p>
            <a:r>
              <a:rPr lang="en-US" sz="1200" smtClean="0"/>
              <a:t>The bedding was hardly able to cover it and seemed ready to slide off any moment.</a:t>
            </a:r>
            <a:endParaRPr lang="en-US" sz="1200" dirty="0" smtClean="0"/>
          </a:p>
        </p:txBody>
      </p:sp>
      <p:sp>
        <p:nvSpPr>
          <p:cNvPr id="5" name="Inhaltsplatzhalter 2"/>
          <p:cNvSpPr txBox="1">
            <a:spLocks/>
          </p:cNvSpPr>
          <p:nvPr/>
        </p:nvSpPr>
        <p:spPr>
          <a:xfrm>
            <a:off x="467544" y="1556791"/>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1</a:t>
            </a:r>
            <a:endParaRPr lang="en-US" sz="1200" b="1" dirty="0" smtClean="0">
              <a:solidFill>
                <a:schemeClr val="bg1"/>
              </a:solidFill>
            </a:endParaRPr>
          </a:p>
        </p:txBody>
      </p:sp>
      <p:sp>
        <p:nvSpPr>
          <p:cNvPr id="6" name="Inhaltsplatzhalter 2"/>
          <p:cNvSpPr txBox="1">
            <a:spLocks/>
          </p:cNvSpPr>
          <p:nvPr/>
        </p:nvSpPr>
        <p:spPr>
          <a:xfrm>
            <a:off x="465188" y="4013446"/>
            <a:ext cx="2365920" cy="1872209"/>
          </a:xfrm>
          <a:prstGeom prst="rect">
            <a:avLst/>
          </a:prstGeom>
          <a:ln>
            <a:solidFill>
              <a:schemeClr val="bg2">
                <a:lumMod val="25000"/>
              </a:schemeClr>
            </a:solidFill>
          </a:ln>
        </p:spPr>
        <p:txBody>
          <a:bodyPr vert="horz">
            <a:normAutofit fontScale="925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sp>
        <p:nvSpPr>
          <p:cNvPr id="7" name="Inhaltsplatzhalter 2"/>
          <p:cNvSpPr txBox="1">
            <a:spLocks/>
          </p:cNvSpPr>
          <p:nvPr/>
        </p:nvSpPr>
        <p:spPr>
          <a:xfrm>
            <a:off x="467544" y="3725415"/>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3</a:t>
            </a:r>
            <a:endParaRPr lang="en-US" sz="1200" b="1" dirty="0" smtClean="0">
              <a:solidFill>
                <a:schemeClr val="bg1"/>
              </a:solidFill>
            </a:endParaRPr>
          </a:p>
        </p:txBody>
      </p:sp>
      <p:sp>
        <p:nvSpPr>
          <p:cNvPr id="8" name="Inhaltsplatzhalter 2"/>
          <p:cNvSpPr txBox="1">
            <a:spLocks/>
          </p:cNvSpPr>
          <p:nvPr/>
        </p:nvSpPr>
        <p:spPr>
          <a:xfrm>
            <a:off x="6300192" y="1844822"/>
            <a:ext cx="2364406" cy="1872209"/>
          </a:xfrm>
          <a:prstGeom prst="rect">
            <a:avLst/>
          </a:prstGeom>
          <a:ln>
            <a:solidFill>
              <a:schemeClr val="bg2">
                <a:lumMod val="25000"/>
              </a:schemeClr>
            </a:solidFill>
          </a:ln>
        </p:spPr>
        <p:txBody>
          <a:bodyPr vert="horz">
            <a:normAutofit fontScale="925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sp>
        <p:nvSpPr>
          <p:cNvPr id="9" name="Inhaltsplatzhalter 2"/>
          <p:cNvSpPr txBox="1">
            <a:spLocks/>
          </p:cNvSpPr>
          <p:nvPr/>
        </p:nvSpPr>
        <p:spPr>
          <a:xfrm>
            <a:off x="6300192" y="1556791"/>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2</a:t>
            </a:r>
            <a:endParaRPr lang="en-US" sz="1200" b="1" dirty="0" smtClean="0">
              <a:solidFill>
                <a:schemeClr val="bg1"/>
              </a:solidFill>
            </a:endParaRPr>
          </a:p>
        </p:txBody>
      </p:sp>
      <p:sp>
        <p:nvSpPr>
          <p:cNvPr id="10" name="Inhaltsplatzhalter 2"/>
          <p:cNvSpPr txBox="1">
            <a:spLocks/>
          </p:cNvSpPr>
          <p:nvPr/>
        </p:nvSpPr>
        <p:spPr>
          <a:xfrm>
            <a:off x="6297836" y="4013446"/>
            <a:ext cx="2365920" cy="1872209"/>
          </a:xfrm>
          <a:prstGeom prst="rect">
            <a:avLst/>
          </a:prstGeom>
          <a:ln>
            <a:solidFill>
              <a:schemeClr val="bg2">
                <a:lumMod val="25000"/>
              </a:schemeClr>
            </a:solidFill>
          </a:ln>
        </p:spPr>
        <p:txBody>
          <a:bodyPr vert="horz">
            <a:normAutofit fontScale="925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sp>
        <p:nvSpPr>
          <p:cNvPr id="11" name="Inhaltsplatzhalter 2"/>
          <p:cNvSpPr txBox="1">
            <a:spLocks/>
          </p:cNvSpPr>
          <p:nvPr/>
        </p:nvSpPr>
        <p:spPr>
          <a:xfrm>
            <a:off x="6300192" y="3725415"/>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4</a:t>
            </a:r>
            <a:endParaRPr lang="en-US" sz="1200" b="1" dirty="0" smtClean="0">
              <a:solidFill>
                <a:schemeClr val="bg1"/>
              </a:solidFill>
            </a:endParaRPr>
          </a:p>
        </p:txBody>
      </p:sp>
      <p:graphicFrame>
        <p:nvGraphicFramePr>
          <p:cNvPr id="12" name="Diagramm 11"/>
          <p:cNvGraphicFramePr/>
          <p:nvPr>
            <p:extLst>
              <p:ext uri="{D42A27DB-BD31-4B8C-83A1-F6EECF244321}">
                <p14:modId xmlns:p14="http://schemas.microsoft.com/office/powerpoint/2010/main" val="13503324"/>
              </p:ext>
            </p:extLst>
          </p:nvPr>
        </p:nvGraphicFramePr>
        <p:xfrm>
          <a:off x="3203848" y="1653082"/>
          <a:ext cx="2664296" cy="201622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Diagramm 12"/>
          <p:cNvGraphicFramePr/>
          <p:nvPr>
            <p:extLst>
              <p:ext uri="{D42A27DB-BD31-4B8C-83A1-F6EECF244321}">
                <p14:modId xmlns:p14="http://schemas.microsoft.com/office/powerpoint/2010/main" val="2415672105"/>
              </p:ext>
            </p:extLst>
          </p:nvPr>
        </p:nvGraphicFramePr>
        <p:xfrm>
          <a:off x="3209291" y="3866510"/>
          <a:ext cx="2616561" cy="190397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7729612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Slide 13</a:t>
            </a:r>
            <a:endParaRPr lang="de-DE" dirty="0"/>
          </a:p>
        </p:txBody>
      </p:sp>
      <p:graphicFrame>
        <p:nvGraphicFramePr>
          <p:cNvPr id="4" name="Inhaltsplatzhalter 3"/>
          <p:cNvGraphicFramePr>
            <a:graphicFrameLocks noGrp="1"/>
          </p:cNvGraphicFramePr>
          <p:nvPr>
            <p:extLst>
              <p:ext uri="{D42A27DB-BD31-4B8C-83A1-F6EECF244321}">
                <p14:modId xmlns:p14="http://schemas.microsoft.com/office/powerpoint/2010/main" val="3873306830"/>
              </p:ext>
            </p:extLst>
          </p:nvPr>
        </p:nvGraphicFramePr>
        <p:xfrm>
          <a:off x="179512" y="1360253"/>
          <a:ext cx="4042792" cy="28084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Inhaltsplatzhalter 2"/>
          <p:cNvSpPr txBox="1">
            <a:spLocks/>
          </p:cNvSpPr>
          <p:nvPr/>
        </p:nvSpPr>
        <p:spPr>
          <a:xfrm>
            <a:off x="3923928" y="908720"/>
            <a:ext cx="4464496" cy="5289451"/>
          </a:xfrm>
          <a:prstGeom prst="rect">
            <a:avLst/>
          </a:prstGeom>
        </p:spPr>
        <p:txBody>
          <a:bodyPr vert="horz" lIns="91440" tIns="45720" rIns="91440" bIns="45720" rtlCol="0">
            <a:normAutofit/>
          </a:bodyPr>
          <a:ls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a:lstStyle>
          <a:p>
            <a:pPr marL="342900" marR="0" lvl="0" indent="-342900" algn="just" defTabSz="914400" rtl="0" eaLnBrk="1" fontAlgn="auto" latinLnBrk="0" hangingPunct="1">
              <a:lnSpc>
                <a:spcPct val="100000"/>
              </a:lnSpc>
              <a:spcBef>
                <a:spcPct val="20000"/>
              </a:spcBef>
              <a:spcAft>
                <a:spcPts val="0"/>
              </a:spcAft>
              <a:buClrTx/>
              <a:buSzTx/>
              <a:buFont typeface="+mj-lt"/>
              <a:buAutoNum type="arabicPeriod"/>
              <a:tabLst/>
              <a:defRPr/>
            </a:pPr>
            <a:r>
              <a:rPr kumimoji="0" lang="en-US" sz="1400" b="0" i="0" u="none" strike="noStrike" kern="1200" cap="none" spc="0" normalizeH="0" baseline="0" noProof="0" dirty="0">
                <a:ln>
                  <a:noFill/>
                </a:ln>
                <a:solidFill>
                  <a:schemeClr val="tx1"/>
                </a:solidFill>
                <a:effectLst/>
                <a:uLnTx/>
                <a:uFillTx/>
                <a:latin typeface="+mn-lt"/>
                <a:ea typeface="+mn-ea"/>
                <a:cs typeface="+mn-cs"/>
              </a:rPr>
              <a:t>The European languages are members of the same family. </a:t>
            </a:r>
            <a:endParaRPr kumimoji="0" lang="en-US" sz="1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just" defTabSz="914400" rtl="0" eaLnBrk="1" fontAlgn="auto" latinLnBrk="0" hangingPunct="1">
              <a:lnSpc>
                <a:spcPct val="100000"/>
              </a:lnSpc>
              <a:spcBef>
                <a:spcPct val="20000"/>
              </a:spcBef>
              <a:spcAft>
                <a:spcPts val="0"/>
              </a:spcAft>
              <a:buClrTx/>
              <a:buSzTx/>
              <a:buFont typeface="+mj-lt"/>
              <a:buAutoNum type="arabicPeriod"/>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Their </a:t>
            </a:r>
            <a:r>
              <a:rPr kumimoji="0" lang="en-US" sz="1400" b="0" i="0" u="none" strike="noStrike" kern="1200" cap="none" spc="0" normalizeH="0" baseline="0" noProof="0" dirty="0">
                <a:ln>
                  <a:noFill/>
                </a:ln>
                <a:solidFill>
                  <a:schemeClr val="tx1"/>
                </a:solidFill>
                <a:effectLst/>
                <a:uLnTx/>
                <a:uFillTx/>
                <a:latin typeface="+mn-lt"/>
                <a:ea typeface="+mn-ea"/>
                <a:cs typeface="+mn-cs"/>
              </a:rPr>
              <a:t>separate existence is a myth. For science, music, sport, etc, Europe uses the same vocabulary. </a:t>
            </a:r>
            <a:endParaRPr kumimoji="0" lang="en-US" sz="1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just" defTabSz="914400" rtl="0" eaLnBrk="1" fontAlgn="auto" latinLnBrk="0" hangingPunct="1">
              <a:lnSpc>
                <a:spcPct val="100000"/>
              </a:lnSpc>
              <a:spcBef>
                <a:spcPct val="20000"/>
              </a:spcBef>
              <a:spcAft>
                <a:spcPts val="0"/>
              </a:spcAft>
              <a:buClrTx/>
              <a:buSzTx/>
              <a:buFont typeface="+mj-lt"/>
              <a:buAutoNum type="arabicPeriod"/>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The </a:t>
            </a:r>
            <a:r>
              <a:rPr kumimoji="0" lang="en-US" sz="1400" b="0" i="0" u="none" strike="noStrike" kern="1200" cap="none" spc="0" normalizeH="0" baseline="0" noProof="0" dirty="0">
                <a:ln>
                  <a:noFill/>
                </a:ln>
                <a:solidFill>
                  <a:schemeClr val="tx1"/>
                </a:solidFill>
                <a:effectLst/>
                <a:uLnTx/>
                <a:uFillTx/>
                <a:latin typeface="+mn-lt"/>
                <a:ea typeface="+mn-ea"/>
                <a:cs typeface="+mn-cs"/>
              </a:rPr>
              <a:t>languages only differ in their grammar, their pronunciation and their most common words. </a:t>
            </a:r>
            <a:endParaRPr kumimoji="0" lang="en-US" sz="1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just" defTabSz="914400" rtl="0" eaLnBrk="1" fontAlgn="auto" latinLnBrk="0" hangingPunct="1">
              <a:lnSpc>
                <a:spcPct val="100000"/>
              </a:lnSpc>
              <a:spcBef>
                <a:spcPct val="20000"/>
              </a:spcBef>
              <a:spcAft>
                <a:spcPts val="0"/>
              </a:spcAft>
              <a:buClrTx/>
              <a:buSzTx/>
              <a:buFont typeface="+mj-lt"/>
              <a:buAutoNum type="arabicPeriod"/>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Everyone </a:t>
            </a:r>
            <a:r>
              <a:rPr kumimoji="0" lang="en-US" sz="1400" b="0" i="0" u="none" strike="noStrike" kern="1200" cap="none" spc="0" normalizeH="0" baseline="0" noProof="0" dirty="0">
                <a:ln>
                  <a:noFill/>
                </a:ln>
                <a:solidFill>
                  <a:schemeClr val="tx1"/>
                </a:solidFill>
                <a:effectLst/>
                <a:uLnTx/>
                <a:uFillTx/>
                <a:latin typeface="+mn-lt"/>
                <a:ea typeface="+mn-ea"/>
                <a:cs typeface="+mn-cs"/>
              </a:rPr>
              <a:t>realizes why a new common language would be desirable: one could refuse to pay expensive translators. </a:t>
            </a:r>
            <a:endParaRPr kumimoji="0" lang="en-US" sz="1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just" defTabSz="914400" rtl="0" eaLnBrk="1" fontAlgn="auto" latinLnBrk="0" hangingPunct="1">
              <a:lnSpc>
                <a:spcPct val="100000"/>
              </a:lnSpc>
              <a:spcBef>
                <a:spcPct val="20000"/>
              </a:spcBef>
              <a:spcAft>
                <a:spcPts val="0"/>
              </a:spcAft>
              <a:buClrTx/>
              <a:buSzTx/>
              <a:buFont typeface="+mj-lt"/>
              <a:buAutoNum type="arabicPeriod"/>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To </a:t>
            </a:r>
            <a:r>
              <a:rPr kumimoji="0" lang="en-US" sz="1400" b="0" i="0" u="none" strike="noStrike" kern="1200" cap="none" spc="0" normalizeH="0" baseline="0" noProof="0" dirty="0">
                <a:ln>
                  <a:noFill/>
                </a:ln>
                <a:solidFill>
                  <a:schemeClr val="tx1"/>
                </a:solidFill>
                <a:effectLst/>
                <a:uLnTx/>
                <a:uFillTx/>
                <a:latin typeface="+mn-lt"/>
                <a:ea typeface="+mn-ea"/>
                <a:cs typeface="+mn-cs"/>
              </a:rPr>
              <a:t>achieve this, it would be necessary to have uniform grammar, pronunciation and more common words. If several languages coalesce, the grammar of the resulting language is more simple and regular than that of the individual languages.</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pic>
        <p:nvPicPr>
          <p:cNvPr id="6" name="table"/>
          <p:cNvPicPr>
            <a:picLocks noChangeAspect="1"/>
          </p:cNvPicPr>
          <p:nvPr/>
        </p:nvPicPr>
        <p:blipFill>
          <a:blip r:embed="rId7"/>
          <a:stretch>
            <a:fillRect/>
          </a:stretch>
        </p:blipFill>
        <p:spPr>
          <a:xfrm>
            <a:off x="467544" y="4941168"/>
            <a:ext cx="8224217" cy="1152244"/>
          </a:xfrm>
          <a:prstGeom prst="rect">
            <a:avLst/>
          </a:prstGeom>
        </p:spPr>
      </p:pic>
    </p:spTree>
    <p:extLst>
      <p:ext uri="{BB962C8B-B14F-4D97-AF65-F5344CB8AC3E}">
        <p14:creationId xmlns:p14="http://schemas.microsoft.com/office/powerpoint/2010/main" val="65403128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Slide 14</a:t>
            </a:r>
            <a:endParaRPr lang="de-DE" dirty="0"/>
          </a:p>
        </p:txBody>
      </p:sp>
      <p:graphicFrame>
        <p:nvGraphicFramePr>
          <p:cNvPr id="4" name="Inhaltsplatzhalter 3"/>
          <p:cNvGraphicFramePr>
            <a:graphicFrameLocks noGrp="1"/>
          </p:cNvGraphicFramePr>
          <p:nvPr>
            <p:extLst>
              <p:ext uri="{D42A27DB-BD31-4B8C-83A1-F6EECF244321}">
                <p14:modId xmlns:p14="http://schemas.microsoft.com/office/powerpoint/2010/main" val="3902662801"/>
              </p:ext>
            </p:extLst>
          </p:nvPr>
        </p:nvGraphicFramePr>
        <p:xfrm>
          <a:off x="683568" y="2276872"/>
          <a:ext cx="3970784" cy="16561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m 5"/>
          <p:cNvGraphicFramePr/>
          <p:nvPr>
            <p:extLst>
              <p:ext uri="{D42A27DB-BD31-4B8C-83A1-F6EECF244321}">
                <p14:modId xmlns:p14="http://schemas.microsoft.com/office/powerpoint/2010/main" val="906802650"/>
              </p:ext>
            </p:extLst>
          </p:nvPr>
        </p:nvGraphicFramePr>
        <p:xfrm>
          <a:off x="4749800" y="2242840"/>
          <a:ext cx="3672408" cy="3240360"/>
        </p:xfrm>
        <a:graphic>
          <a:graphicData uri="http://schemas.openxmlformats.org/drawingml/2006/chart">
            <c:chart xmlns:c="http://schemas.openxmlformats.org/drawingml/2006/chart" xmlns:r="http://schemas.openxmlformats.org/officeDocument/2006/relationships" r:id="rId7"/>
          </a:graphicData>
        </a:graphic>
      </p:graphicFrame>
      <p:sp>
        <p:nvSpPr>
          <p:cNvPr id="7" name="Textfeld 20"/>
          <p:cNvSpPr txBox="1"/>
          <p:nvPr/>
        </p:nvSpPr>
        <p:spPr>
          <a:xfrm>
            <a:off x="611560" y="4365104"/>
            <a:ext cx="3960440" cy="1438855"/>
          </a:xfrm>
          <a:prstGeom prst="rect">
            <a:avLst/>
          </a:prstGeom>
          <a:noFill/>
        </p:spPr>
        <p:txBody>
          <a:bodyPr wrap="square" rtlCol="0">
            <a:spAutoFit/>
          </a:bodyPr>
          <a:ls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a:lstStyle>
          <a:p>
            <a:r>
              <a:rPr lang="en-US" sz="1050" dirty="0"/>
              <a:t>The European languages are members of the same family. Their separate existence is a myth.</a:t>
            </a:r>
          </a:p>
          <a:p>
            <a:r>
              <a:rPr lang="en-US" sz="1050" dirty="0"/>
              <a:t>For science, music, sport, etc, Europe uses the same vocabulary. The languages only differ in their grammar, their pronunciation and their most common words. Everyone realizes why a new common language would be desirable: one could refuse to pay expensive translators</a:t>
            </a:r>
          </a:p>
          <a:p>
            <a:endParaRPr lang="en-US" sz="1200" dirty="0"/>
          </a:p>
        </p:txBody>
      </p:sp>
      <p:sp>
        <p:nvSpPr>
          <p:cNvPr id="8" name="Textfeld 20"/>
          <p:cNvSpPr txBox="1"/>
          <p:nvPr/>
        </p:nvSpPr>
        <p:spPr>
          <a:xfrm>
            <a:off x="676040" y="1124744"/>
            <a:ext cx="7640376" cy="923330"/>
          </a:xfrm>
          <a:prstGeom prst="rect">
            <a:avLst/>
          </a:prstGeom>
          <a:noFill/>
        </p:spPr>
        <p:txBody>
          <a:bodyPr wrap="square" rtlCol="0">
            <a:spAutoFit/>
          </a:bodyPr>
          <a:ls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a:lstStyle>
          <a:p>
            <a:r>
              <a:rPr lang="en-US" sz="1050" dirty="0"/>
              <a:t>The European languages are members of the same family. Their separate existence is a myth.</a:t>
            </a:r>
          </a:p>
          <a:p>
            <a:r>
              <a:rPr lang="en-US" sz="1050" dirty="0"/>
              <a:t>For science, music, sport, etc, Europe uses the same vocabulary. The languages only differ in their grammar, their pronunciation and their most common words. Everyone realizes why a new common language would be desirable: one could refuse to pay expensive translators</a:t>
            </a:r>
          </a:p>
          <a:p>
            <a:endParaRPr lang="en-US" sz="1200" dirty="0"/>
          </a:p>
        </p:txBody>
      </p:sp>
    </p:spTree>
    <p:extLst>
      <p:ext uri="{BB962C8B-B14F-4D97-AF65-F5344CB8AC3E}">
        <p14:creationId xmlns:p14="http://schemas.microsoft.com/office/powerpoint/2010/main" val="280569018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Slide 15</a:t>
            </a:r>
            <a:endParaRPr lang="de-DE" dirty="0"/>
          </a:p>
        </p:txBody>
      </p:sp>
      <p:sp>
        <p:nvSpPr>
          <p:cNvPr id="4" name="Gleichschenkliges Dreieck 3"/>
          <p:cNvSpPr/>
          <p:nvPr/>
        </p:nvSpPr>
        <p:spPr>
          <a:xfrm>
            <a:off x="1043608" y="1052736"/>
            <a:ext cx="7488832" cy="1008112"/>
          </a:xfrm>
          <a:prstGeom prst="triangle">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dirty="0" smtClean="0"/>
              <a:t>Services</a:t>
            </a:r>
          </a:p>
          <a:p>
            <a:pPr algn="ctr"/>
            <a:endParaRPr lang="de-DE" dirty="0"/>
          </a:p>
        </p:txBody>
      </p:sp>
      <p:sp>
        <p:nvSpPr>
          <p:cNvPr id="5" name="Rechteck 4"/>
          <p:cNvSpPr/>
          <p:nvPr/>
        </p:nvSpPr>
        <p:spPr>
          <a:xfrm>
            <a:off x="1043608" y="2636912"/>
            <a:ext cx="1368152" cy="2592288"/>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marL="171450" indent="-171450">
              <a:buFont typeface="Arial" pitchFamily="34" charset="0"/>
              <a:buChar char="•"/>
            </a:pPr>
            <a:r>
              <a:rPr lang="en-US" sz="700" dirty="0" smtClean="0"/>
              <a:t>One morning, when </a:t>
            </a:r>
            <a:r>
              <a:rPr lang="en-US" sz="700" dirty="0" err="1" smtClean="0"/>
              <a:t>Gregor</a:t>
            </a:r>
            <a:r>
              <a:rPr lang="en-US" sz="700" dirty="0" smtClean="0"/>
              <a:t> </a:t>
            </a:r>
            <a:r>
              <a:rPr lang="en-US" sz="700" dirty="0" err="1" smtClean="0"/>
              <a:t>Samsa</a:t>
            </a:r>
            <a:r>
              <a:rPr lang="en-US" sz="700" dirty="0" smtClean="0"/>
              <a:t> woke from troubled dreams, he found himself transformed in his bed into a horrible vermin.</a:t>
            </a:r>
          </a:p>
          <a:p>
            <a:pPr marL="171450" indent="-171450">
              <a:buFont typeface="Arial" pitchFamily="34" charset="0"/>
              <a:buChar char="•"/>
            </a:pPr>
            <a:r>
              <a:rPr lang="en-US" sz="700" dirty="0" smtClean="0"/>
              <a:t>He lay on his </a:t>
            </a:r>
            <a:r>
              <a:rPr lang="en-US" sz="700" dirty="0" err="1" smtClean="0"/>
              <a:t>armour</a:t>
            </a:r>
            <a:r>
              <a:rPr lang="en-US" sz="700" dirty="0" smtClean="0"/>
              <a:t>-like back, and if he lifted his head a little he could see his brown belly, slightly domed and divided by arches into stiff sections.</a:t>
            </a:r>
          </a:p>
          <a:p>
            <a:pPr marL="171450" indent="-171450">
              <a:buFont typeface="Arial" pitchFamily="34" charset="0"/>
              <a:buChar char="•"/>
            </a:pPr>
            <a:r>
              <a:rPr lang="en-US" sz="700" dirty="0" smtClean="0"/>
              <a:t>The bedding was hardly able to cover it and seemed ready to slide off any moment.</a:t>
            </a:r>
            <a:endParaRPr lang="en-US" sz="700" dirty="0" smtClean="0"/>
          </a:p>
        </p:txBody>
      </p:sp>
      <p:sp>
        <p:nvSpPr>
          <p:cNvPr id="6" name="Rechteck 5"/>
          <p:cNvSpPr/>
          <p:nvPr/>
        </p:nvSpPr>
        <p:spPr>
          <a:xfrm>
            <a:off x="2564160" y="2636912"/>
            <a:ext cx="1368152" cy="2592288"/>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marL="171450" indent="-171450">
              <a:buFont typeface="Arial" pitchFamily="34" charset="0"/>
              <a:buChar char="•"/>
            </a:pPr>
            <a:r>
              <a:rPr lang="en-US" sz="700" dirty="0" smtClean="0"/>
              <a:t>One morning, when </a:t>
            </a:r>
            <a:r>
              <a:rPr lang="en-US" sz="700" dirty="0" err="1" smtClean="0"/>
              <a:t>Gregor</a:t>
            </a:r>
            <a:r>
              <a:rPr lang="en-US" sz="700" dirty="0" smtClean="0"/>
              <a:t> </a:t>
            </a:r>
            <a:r>
              <a:rPr lang="en-US" sz="700" dirty="0" err="1" smtClean="0"/>
              <a:t>Samsa</a:t>
            </a:r>
            <a:r>
              <a:rPr lang="en-US" sz="700" dirty="0" smtClean="0"/>
              <a:t> woke from troubled dreams, he found himself transformed in his bed into a horrible vermin.</a:t>
            </a:r>
          </a:p>
          <a:p>
            <a:pPr marL="171450" indent="-171450">
              <a:buFont typeface="Arial" pitchFamily="34" charset="0"/>
              <a:buChar char="•"/>
            </a:pPr>
            <a:r>
              <a:rPr lang="en-US" sz="700" dirty="0" smtClean="0"/>
              <a:t>He lay on his </a:t>
            </a:r>
            <a:r>
              <a:rPr lang="en-US" sz="700" dirty="0" err="1" smtClean="0"/>
              <a:t>armour</a:t>
            </a:r>
            <a:r>
              <a:rPr lang="en-US" sz="700" dirty="0" smtClean="0"/>
              <a:t>-like back, and if he lifted his head a little he could see his brown belly, slightly domed and divided by arches into stiff sections.</a:t>
            </a:r>
            <a:endParaRPr lang="en-US" sz="700" dirty="0" smtClean="0"/>
          </a:p>
        </p:txBody>
      </p:sp>
      <p:sp>
        <p:nvSpPr>
          <p:cNvPr id="7" name="Rechteck 6"/>
          <p:cNvSpPr/>
          <p:nvPr/>
        </p:nvSpPr>
        <p:spPr>
          <a:xfrm>
            <a:off x="4109244" y="2636912"/>
            <a:ext cx="1368152" cy="2592288"/>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marL="171450" indent="-171450">
              <a:buFont typeface="Arial" pitchFamily="34" charset="0"/>
              <a:buChar char="•"/>
            </a:pPr>
            <a:r>
              <a:rPr lang="en-US" sz="700" dirty="0" smtClean="0"/>
              <a:t>One morning, when </a:t>
            </a:r>
            <a:r>
              <a:rPr lang="en-US" sz="700" dirty="0" err="1" smtClean="0"/>
              <a:t>Gregor</a:t>
            </a:r>
            <a:r>
              <a:rPr lang="en-US" sz="700" dirty="0" smtClean="0"/>
              <a:t> </a:t>
            </a:r>
            <a:r>
              <a:rPr lang="en-US" sz="700" dirty="0" err="1" smtClean="0"/>
              <a:t>Samsa</a:t>
            </a:r>
            <a:r>
              <a:rPr lang="en-US" sz="700" dirty="0" smtClean="0"/>
              <a:t> woke from troubled dreams, he found himself transformed in his bed into a horrible vermin.</a:t>
            </a:r>
          </a:p>
          <a:p>
            <a:pPr marL="171450" indent="-171450">
              <a:buFont typeface="Arial" pitchFamily="34" charset="0"/>
              <a:buChar char="•"/>
            </a:pPr>
            <a:r>
              <a:rPr lang="en-US" sz="700" dirty="0" smtClean="0"/>
              <a:t>He lay on his </a:t>
            </a:r>
            <a:r>
              <a:rPr lang="en-US" sz="700" dirty="0" err="1" smtClean="0"/>
              <a:t>armour</a:t>
            </a:r>
            <a:r>
              <a:rPr lang="en-US" sz="700" dirty="0" smtClean="0"/>
              <a:t>-like back, and if he lifted his head a little he could see his brown belly, slightly domed and divided by arches into stiff sections.</a:t>
            </a:r>
          </a:p>
          <a:p>
            <a:pPr marL="171450" indent="-171450">
              <a:buFont typeface="Arial" pitchFamily="34" charset="0"/>
              <a:buChar char="•"/>
            </a:pPr>
            <a:r>
              <a:rPr lang="en-US" sz="700" dirty="0" smtClean="0"/>
              <a:t>The bedding was hardly able to cover it and seemed ready to slide off any moment.</a:t>
            </a:r>
          </a:p>
          <a:p>
            <a:pPr marL="171450" indent="-171450">
              <a:buFont typeface="Arial" pitchFamily="34" charset="0"/>
              <a:buChar char="•"/>
            </a:pPr>
            <a:r>
              <a:rPr lang="en-US" sz="700" dirty="0" smtClean="0"/>
              <a:t>The bedding was hardly able to cover it and seemed ready to slide off any moment.</a:t>
            </a:r>
          </a:p>
          <a:p>
            <a:endParaRPr lang="en-US" sz="700" dirty="0" smtClean="0"/>
          </a:p>
        </p:txBody>
      </p:sp>
      <p:sp>
        <p:nvSpPr>
          <p:cNvPr id="8" name="Rechteck 7"/>
          <p:cNvSpPr/>
          <p:nvPr/>
        </p:nvSpPr>
        <p:spPr>
          <a:xfrm>
            <a:off x="5629796" y="2636912"/>
            <a:ext cx="1368152" cy="2592288"/>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marL="171450" indent="-171450">
              <a:buFont typeface="Arial" pitchFamily="34" charset="0"/>
              <a:buChar char="•"/>
            </a:pPr>
            <a:r>
              <a:rPr lang="en-US" sz="700" dirty="0" smtClean="0"/>
              <a:t>One morning, when </a:t>
            </a:r>
            <a:r>
              <a:rPr lang="en-US" sz="700" dirty="0" err="1" smtClean="0"/>
              <a:t>Gregor</a:t>
            </a:r>
            <a:r>
              <a:rPr lang="en-US" sz="700" dirty="0" smtClean="0"/>
              <a:t> </a:t>
            </a:r>
            <a:r>
              <a:rPr lang="en-US" sz="700" dirty="0" err="1" smtClean="0"/>
              <a:t>Samsa</a:t>
            </a:r>
            <a:r>
              <a:rPr lang="en-US" sz="700" dirty="0" smtClean="0"/>
              <a:t> woke from troubled dreams, he found himself transformed in his bed into a horrible vermin.</a:t>
            </a:r>
          </a:p>
          <a:p>
            <a:pPr marL="171450" indent="-171450">
              <a:buFont typeface="Arial" pitchFamily="34" charset="0"/>
              <a:buChar char="•"/>
            </a:pPr>
            <a:r>
              <a:rPr lang="en-US" sz="700" dirty="0" smtClean="0"/>
              <a:t>He lay on his </a:t>
            </a:r>
            <a:r>
              <a:rPr lang="en-US" sz="700" dirty="0" err="1" smtClean="0"/>
              <a:t>armour</a:t>
            </a:r>
            <a:r>
              <a:rPr lang="en-US" sz="700" dirty="0" smtClean="0"/>
              <a:t>-like back, and if he lifted his head a little he could see his brown belly, slightly domed and divided by arches into stiff sections.</a:t>
            </a:r>
          </a:p>
          <a:p>
            <a:pPr marL="171450" indent="-171450">
              <a:buFont typeface="Arial" pitchFamily="34" charset="0"/>
              <a:buChar char="•"/>
            </a:pPr>
            <a:r>
              <a:rPr lang="en-US" sz="700" dirty="0" smtClean="0"/>
              <a:t>The bedding was hardly able to cover it and seemed ready to slide off any moment.</a:t>
            </a:r>
            <a:endParaRPr lang="en-US" sz="700" dirty="0" smtClean="0"/>
          </a:p>
        </p:txBody>
      </p:sp>
      <p:sp>
        <p:nvSpPr>
          <p:cNvPr id="9" name="Rechteck 8"/>
          <p:cNvSpPr/>
          <p:nvPr/>
        </p:nvSpPr>
        <p:spPr>
          <a:xfrm>
            <a:off x="7164288" y="2636912"/>
            <a:ext cx="1368152" cy="2592288"/>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171450" indent="-171450">
              <a:buFont typeface="Arial" pitchFamily="34" charset="0"/>
              <a:buChar char="•"/>
            </a:pPr>
            <a:r>
              <a:rPr lang="en-US" sz="700" dirty="0" smtClean="0"/>
              <a:t>One morning, when </a:t>
            </a:r>
            <a:r>
              <a:rPr lang="en-US" sz="700" dirty="0" err="1" smtClean="0"/>
              <a:t>Gregor</a:t>
            </a:r>
            <a:r>
              <a:rPr lang="en-US" sz="700" dirty="0" smtClean="0"/>
              <a:t> </a:t>
            </a:r>
            <a:r>
              <a:rPr lang="en-US" sz="700" dirty="0" err="1" smtClean="0"/>
              <a:t>Samsa</a:t>
            </a:r>
            <a:r>
              <a:rPr lang="en-US" sz="700" dirty="0" smtClean="0"/>
              <a:t> woke from troubled dreams, he found himself transformed in his bed into a horrible vermin.</a:t>
            </a:r>
          </a:p>
        </p:txBody>
      </p:sp>
      <p:sp>
        <p:nvSpPr>
          <p:cNvPr id="10" name="Rechteck 9"/>
          <p:cNvSpPr/>
          <p:nvPr/>
        </p:nvSpPr>
        <p:spPr>
          <a:xfrm>
            <a:off x="1043608" y="2204864"/>
            <a:ext cx="1368152" cy="351656"/>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de-DE" dirty="0" smtClean="0"/>
              <a:t>1</a:t>
            </a:r>
            <a:endParaRPr lang="de-DE" dirty="0"/>
          </a:p>
        </p:txBody>
      </p:sp>
      <p:sp>
        <p:nvSpPr>
          <p:cNvPr id="11" name="Rechteck 10"/>
          <p:cNvSpPr/>
          <p:nvPr/>
        </p:nvSpPr>
        <p:spPr>
          <a:xfrm>
            <a:off x="2564160" y="2204864"/>
            <a:ext cx="1368152" cy="3516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dirty="0" smtClean="0"/>
              <a:t>2</a:t>
            </a:r>
            <a:endParaRPr lang="de-DE" dirty="0"/>
          </a:p>
        </p:txBody>
      </p:sp>
      <p:sp>
        <p:nvSpPr>
          <p:cNvPr id="12" name="Rechteck 11"/>
          <p:cNvSpPr/>
          <p:nvPr/>
        </p:nvSpPr>
        <p:spPr>
          <a:xfrm>
            <a:off x="4109244" y="2204864"/>
            <a:ext cx="1368152" cy="351656"/>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de-DE" dirty="0" smtClean="0"/>
              <a:t>3</a:t>
            </a:r>
            <a:endParaRPr lang="de-DE" dirty="0"/>
          </a:p>
        </p:txBody>
      </p:sp>
      <p:sp>
        <p:nvSpPr>
          <p:cNvPr id="13" name="Rechteck 12"/>
          <p:cNvSpPr/>
          <p:nvPr/>
        </p:nvSpPr>
        <p:spPr>
          <a:xfrm>
            <a:off x="5629796" y="2204864"/>
            <a:ext cx="1368152" cy="3516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dirty="0" smtClean="0"/>
              <a:t>4</a:t>
            </a:r>
            <a:endParaRPr lang="de-DE" dirty="0"/>
          </a:p>
        </p:txBody>
      </p:sp>
      <p:sp>
        <p:nvSpPr>
          <p:cNvPr id="14" name="Rechteck 13"/>
          <p:cNvSpPr/>
          <p:nvPr/>
        </p:nvSpPr>
        <p:spPr>
          <a:xfrm>
            <a:off x="7164288" y="2204864"/>
            <a:ext cx="1368152" cy="351656"/>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de-DE" dirty="0" smtClean="0"/>
              <a:t>5</a:t>
            </a:r>
            <a:endParaRPr lang="de-DE" dirty="0"/>
          </a:p>
        </p:txBody>
      </p:sp>
      <p:sp>
        <p:nvSpPr>
          <p:cNvPr id="15" name="Rechteck 14"/>
          <p:cNvSpPr/>
          <p:nvPr/>
        </p:nvSpPr>
        <p:spPr>
          <a:xfrm>
            <a:off x="1043608" y="5373216"/>
            <a:ext cx="1368152" cy="351656"/>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de-DE" dirty="0" smtClean="0"/>
              <a:t>…</a:t>
            </a:r>
            <a:endParaRPr lang="de-DE" dirty="0"/>
          </a:p>
        </p:txBody>
      </p:sp>
      <p:sp>
        <p:nvSpPr>
          <p:cNvPr id="16" name="Rechteck 15"/>
          <p:cNvSpPr/>
          <p:nvPr/>
        </p:nvSpPr>
        <p:spPr>
          <a:xfrm>
            <a:off x="2564160" y="5373216"/>
            <a:ext cx="1368152" cy="3516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dirty="0" smtClean="0"/>
              <a:t>…</a:t>
            </a:r>
            <a:endParaRPr lang="de-DE" dirty="0"/>
          </a:p>
        </p:txBody>
      </p:sp>
      <p:sp>
        <p:nvSpPr>
          <p:cNvPr id="17" name="Rechteck 16"/>
          <p:cNvSpPr/>
          <p:nvPr/>
        </p:nvSpPr>
        <p:spPr>
          <a:xfrm>
            <a:off x="4109244" y="5373216"/>
            <a:ext cx="1368152" cy="351656"/>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de-DE" dirty="0" smtClean="0"/>
              <a:t>…</a:t>
            </a:r>
            <a:endParaRPr lang="de-DE" dirty="0"/>
          </a:p>
        </p:txBody>
      </p:sp>
      <p:sp>
        <p:nvSpPr>
          <p:cNvPr id="18" name="Rechteck 17"/>
          <p:cNvSpPr/>
          <p:nvPr/>
        </p:nvSpPr>
        <p:spPr>
          <a:xfrm>
            <a:off x="5629796" y="5373216"/>
            <a:ext cx="1368152" cy="3516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dirty="0" smtClean="0"/>
              <a:t>…</a:t>
            </a:r>
            <a:endParaRPr lang="de-DE" dirty="0"/>
          </a:p>
        </p:txBody>
      </p:sp>
      <p:sp>
        <p:nvSpPr>
          <p:cNvPr id="19" name="Rechteck 18"/>
          <p:cNvSpPr/>
          <p:nvPr/>
        </p:nvSpPr>
        <p:spPr>
          <a:xfrm>
            <a:off x="7164288" y="5373216"/>
            <a:ext cx="1368152" cy="351656"/>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de-DE" dirty="0" smtClean="0"/>
              <a:t>…</a:t>
            </a:r>
            <a:endParaRPr lang="de-DE" dirty="0"/>
          </a:p>
        </p:txBody>
      </p:sp>
      <p:sp>
        <p:nvSpPr>
          <p:cNvPr id="21" name="Textfeld 20"/>
          <p:cNvSpPr txBox="1"/>
          <p:nvPr/>
        </p:nvSpPr>
        <p:spPr>
          <a:xfrm>
            <a:off x="4556348" y="6011708"/>
            <a:ext cx="3960440" cy="415498"/>
          </a:xfrm>
          <a:prstGeom prst="rect">
            <a:avLst/>
          </a:prstGeom>
          <a:noFill/>
        </p:spPr>
        <p:txBody>
          <a:bodyPr wrap="square" rtlCol="0">
            <a:spAutoFit/>
          </a:bodyPr>
          <a:ls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a:lstStyle>
          <a:p>
            <a:r>
              <a:rPr lang="en-US" sz="1050" dirty="0"/>
              <a:t>The European languages are members of the same family. Their separate existence is a myth</a:t>
            </a:r>
            <a:r>
              <a:rPr lang="en-US" sz="1050" dirty="0" smtClean="0"/>
              <a:t>.</a:t>
            </a:r>
            <a:endParaRPr lang="en-US" sz="1200" dirty="0"/>
          </a:p>
        </p:txBody>
      </p:sp>
    </p:spTree>
    <p:extLst>
      <p:ext uri="{BB962C8B-B14F-4D97-AF65-F5344CB8AC3E}">
        <p14:creationId xmlns:p14="http://schemas.microsoft.com/office/powerpoint/2010/main" val="384163292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Slide 16</a:t>
            </a:r>
            <a:endParaRPr lang="de-DE" dirty="0"/>
          </a:p>
        </p:txBody>
      </p:sp>
      <p:sp>
        <p:nvSpPr>
          <p:cNvPr id="4" name="Textfeld 4"/>
          <p:cNvSpPr txBox="1"/>
          <p:nvPr/>
        </p:nvSpPr>
        <p:spPr>
          <a:xfrm>
            <a:off x="683568" y="4937683"/>
            <a:ext cx="7056784" cy="1046440"/>
          </a:xfrm>
          <a:prstGeom prst="rect">
            <a:avLst/>
          </a:prstGeom>
          <a:noFill/>
        </p:spPr>
        <p:txBody>
          <a:bodyPr wrap="square" rtlCol="0">
            <a:spAutoFit/>
          </a:bodyPr>
          <a:ls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a:lstStyle>
          <a:p>
            <a:r>
              <a:rPr lang="en-US" sz="1100" dirty="0"/>
              <a:t>The European languages are members of the same family. Their separate existence is a myth.</a:t>
            </a:r>
          </a:p>
          <a:p>
            <a:r>
              <a:rPr lang="en-US" sz="1100" dirty="0"/>
              <a:t>For science, music, sport, etc, Europe uses the same vocabulary. The languages only differ in their grammar, their pronunciation and their most common words. Everyone realizes why a new common language would be desirable: one could refuse to pay expensive translators</a:t>
            </a:r>
          </a:p>
          <a:p>
            <a:endParaRPr lang="en-US" dirty="0"/>
          </a:p>
        </p:txBody>
      </p:sp>
      <p:graphicFrame>
        <p:nvGraphicFramePr>
          <p:cNvPr id="5" name="Diagramm 4"/>
          <p:cNvGraphicFramePr/>
          <p:nvPr>
            <p:extLst>
              <p:ext uri="{D42A27DB-BD31-4B8C-83A1-F6EECF244321}">
                <p14:modId xmlns:p14="http://schemas.microsoft.com/office/powerpoint/2010/main" val="2726741200"/>
              </p:ext>
            </p:extLst>
          </p:nvPr>
        </p:nvGraphicFramePr>
        <p:xfrm>
          <a:off x="611560" y="1196751"/>
          <a:ext cx="7992888" cy="1292659"/>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feld 6"/>
          <p:cNvSpPr txBox="1"/>
          <p:nvPr/>
        </p:nvSpPr>
        <p:spPr>
          <a:xfrm>
            <a:off x="611560" y="2557353"/>
            <a:ext cx="7776864" cy="1015663"/>
          </a:xfrm>
          <a:prstGeom prst="rect">
            <a:avLst/>
          </a:prstGeom>
          <a:noFill/>
        </p:spPr>
        <p:txBody>
          <a:bodyPr wrap="square" rtlCol="0">
            <a:spAutoFit/>
          </a:bodyPr>
          <a:ls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a:lstStyle>
          <a:p>
            <a:r>
              <a:rPr lang="en-US" sz="1100" dirty="0"/>
              <a:t>The European languages are members of the same family. Their separate existence is a myth.</a:t>
            </a:r>
          </a:p>
          <a:p>
            <a:r>
              <a:rPr lang="en-US" sz="1100" dirty="0"/>
              <a:t>For science, music, sport, etc, Europe uses the same vocabulary. The languages only differ in their grammar, their pronunciation and their most common words. Everyone realizes why a new common language would be desirable: one could refuse to pay expensive translators</a:t>
            </a:r>
          </a:p>
          <a:p>
            <a:endParaRPr lang="en-US" sz="1400" dirty="0"/>
          </a:p>
        </p:txBody>
      </p:sp>
      <p:graphicFrame>
        <p:nvGraphicFramePr>
          <p:cNvPr id="7" name="Diagramm 6"/>
          <p:cNvGraphicFramePr/>
          <p:nvPr/>
        </p:nvGraphicFramePr>
        <p:xfrm>
          <a:off x="539552" y="3497523"/>
          <a:ext cx="8064896" cy="136815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9272765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Slide 17</a:t>
            </a:r>
            <a:endParaRPr lang="de-DE" dirty="0"/>
          </a:p>
        </p:txBody>
      </p:sp>
      <p:sp>
        <p:nvSpPr>
          <p:cNvPr id="6" name="Inhaltsplatzhalter 2"/>
          <p:cNvSpPr txBox="1">
            <a:spLocks/>
          </p:cNvSpPr>
          <p:nvPr/>
        </p:nvSpPr>
        <p:spPr>
          <a:xfrm>
            <a:off x="683568" y="3933056"/>
            <a:ext cx="2363564" cy="1872209"/>
          </a:xfrm>
          <a:prstGeom prst="rect">
            <a:avLst/>
          </a:prstGeom>
          <a:solidFill>
            <a:schemeClr val="bg1">
              <a:lumMod val="95000"/>
            </a:schemeClr>
          </a:solidFill>
          <a:ln>
            <a:solidFill>
              <a:schemeClr val="bg2">
                <a:lumMod val="25000"/>
              </a:schemeClr>
            </a:solidFill>
          </a:ln>
        </p:spPr>
        <p:txBody>
          <a:bodyPr vert="horz">
            <a:normAutofit fontScale="925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graphicFrame>
        <p:nvGraphicFramePr>
          <p:cNvPr id="8" name="Diagramm 7"/>
          <p:cNvGraphicFramePr/>
          <p:nvPr>
            <p:extLst>
              <p:ext uri="{D42A27DB-BD31-4B8C-83A1-F6EECF244321}">
                <p14:modId xmlns:p14="http://schemas.microsoft.com/office/powerpoint/2010/main" val="1900300368"/>
              </p:ext>
            </p:extLst>
          </p:nvPr>
        </p:nvGraphicFramePr>
        <p:xfrm>
          <a:off x="580876" y="1450875"/>
          <a:ext cx="2466256" cy="200784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Diagramm 8"/>
          <p:cNvGraphicFramePr/>
          <p:nvPr>
            <p:extLst>
              <p:ext uri="{D42A27DB-BD31-4B8C-83A1-F6EECF244321}">
                <p14:modId xmlns:p14="http://schemas.microsoft.com/office/powerpoint/2010/main" val="1672787104"/>
              </p:ext>
            </p:extLst>
          </p:nvPr>
        </p:nvGraphicFramePr>
        <p:xfrm>
          <a:off x="5761360" y="1400076"/>
          <a:ext cx="2363564" cy="209404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Diagramm 9"/>
          <p:cNvGraphicFramePr/>
          <p:nvPr>
            <p:extLst>
              <p:ext uri="{D42A27DB-BD31-4B8C-83A1-F6EECF244321}">
                <p14:modId xmlns:p14="http://schemas.microsoft.com/office/powerpoint/2010/main" val="1375106422"/>
              </p:ext>
            </p:extLst>
          </p:nvPr>
        </p:nvGraphicFramePr>
        <p:xfrm>
          <a:off x="3097932" y="1366292"/>
          <a:ext cx="2952328" cy="2143224"/>
        </p:xfrm>
        <a:graphic>
          <a:graphicData uri="http://schemas.openxmlformats.org/drawingml/2006/chart">
            <c:chart xmlns:c="http://schemas.openxmlformats.org/drawingml/2006/chart" xmlns:r="http://schemas.openxmlformats.org/officeDocument/2006/relationships" r:id="rId4"/>
          </a:graphicData>
        </a:graphic>
      </p:graphicFrame>
      <p:sp>
        <p:nvSpPr>
          <p:cNvPr id="11" name="Inhaltsplatzhalter 2"/>
          <p:cNvSpPr txBox="1">
            <a:spLocks/>
          </p:cNvSpPr>
          <p:nvPr/>
        </p:nvSpPr>
        <p:spPr>
          <a:xfrm>
            <a:off x="3228008" y="3933055"/>
            <a:ext cx="2363564" cy="1872209"/>
          </a:xfrm>
          <a:prstGeom prst="rect">
            <a:avLst/>
          </a:prstGeom>
          <a:solidFill>
            <a:schemeClr val="bg1">
              <a:lumMod val="95000"/>
            </a:schemeClr>
          </a:solidFill>
          <a:ln>
            <a:solidFill>
              <a:schemeClr val="bg2">
                <a:lumMod val="25000"/>
              </a:schemeClr>
            </a:solidFill>
          </a:ln>
        </p:spPr>
        <p:txBody>
          <a:bodyPr vert="horz">
            <a:normAutofit fontScale="925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sp>
        <p:nvSpPr>
          <p:cNvPr id="12" name="Inhaltsplatzhalter 2"/>
          <p:cNvSpPr txBox="1">
            <a:spLocks/>
          </p:cNvSpPr>
          <p:nvPr/>
        </p:nvSpPr>
        <p:spPr>
          <a:xfrm>
            <a:off x="5761360" y="3933054"/>
            <a:ext cx="2363564" cy="1872209"/>
          </a:xfrm>
          <a:prstGeom prst="rect">
            <a:avLst/>
          </a:prstGeom>
          <a:solidFill>
            <a:schemeClr val="bg1">
              <a:lumMod val="95000"/>
            </a:schemeClr>
          </a:solidFill>
          <a:ln>
            <a:solidFill>
              <a:schemeClr val="bg2">
                <a:lumMod val="25000"/>
              </a:schemeClr>
            </a:solidFill>
          </a:ln>
        </p:spPr>
        <p:txBody>
          <a:bodyPr vert="horz">
            <a:normAutofit fontScale="925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cxnSp>
        <p:nvCxnSpPr>
          <p:cNvPr id="14" name="Gerade Verbindung 13"/>
          <p:cNvCxnSpPr/>
          <p:nvPr/>
        </p:nvCxnSpPr>
        <p:spPr>
          <a:xfrm>
            <a:off x="3131840" y="1340768"/>
            <a:ext cx="0" cy="44644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Gerade Verbindung 15"/>
          <p:cNvCxnSpPr/>
          <p:nvPr/>
        </p:nvCxnSpPr>
        <p:spPr>
          <a:xfrm>
            <a:off x="5677520" y="1340768"/>
            <a:ext cx="0" cy="44644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Gerade Verbindung 16"/>
          <p:cNvCxnSpPr/>
          <p:nvPr/>
        </p:nvCxnSpPr>
        <p:spPr>
          <a:xfrm>
            <a:off x="539552" y="3573016"/>
            <a:ext cx="7848872"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85222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Slide 18</a:t>
            </a:r>
            <a:endParaRPr lang="de-DE" dirty="0"/>
          </a:p>
        </p:txBody>
      </p:sp>
      <p:graphicFrame>
        <p:nvGraphicFramePr>
          <p:cNvPr id="4" name="Inhaltsplatzhalter 3"/>
          <p:cNvGraphicFramePr>
            <a:graphicFrameLocks noGrp="1"/>
          </p:cNvGraphicFramePr>
          <p:nvPr>
            <p:extLst>
              <p:ext uri="{D42A27DB-BD31-4B8C-83A1-F6EECF244321}">
                <p14:modId xmlns:p14="http://schemas.microsoft.com/office/powerpoint/2010/main" val="2145901168"/>
              </p:ext>
            </p:extLst>
          </p:nvPr>
        </p:nvGraphicFramePr>
        <p:xfrm>
          <a:off x="499480" y="1325653"/>
          <a:ext cx="3970784" cy="18723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feld 4"/>
          <p:cNvSpPr txBox="1"/>
          <p:nvPr/>
        </p:nvSpPr>
        <p:spPr>
          <a:xfrm>
            <a:off x="4713548" y="1052736"/>
            <a:ext cx="3960440" cy="2523768"/>
          </a:xfrm>
          <a:prstGeom prst="rect">
            <a:avLst/>
          </a:prstGeom>
          <a:noFill/>
        </p:spPr>
        <p:txBody>
          <a:bodyPr wrap="square" rtlCol="0">
            <a:spAutoFit/>
          </a:bodyPr>
          <a:ls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a:lstStyle>
          <a:p>
            <a:pPr marL="273050" indent="-177800">
              <a:buFont typeface="Arial" pitchFamily="34" charset="0"/>
              <a:buChar char="•"/>
            </a:pPr>
            <a:r>
              <a:rPr lang="en-US" sz="1400" dirty="0"/>
              <a:t>The European languages are members of the same family.</a:t>
            </a:r>
          </a:p>
          <a:p>
            <a:pPr marL="273050" indent="-177800">
              <a:buFont typeface="Arial" pitchFamily="34" charset="0"/>
              <a:buChar char="•"/>
            </a:pPr>
            <a:r>
              <a:rPr lang="en-US" sz="1400" dirty="0"/>
              <a:t>Their separate existence is a myth.</a:t>
            </a:r>
          </a:p>
          <a:p>
            <a:pPr marL="273050" indent="-177800">
              <a:buFont typeface="Arial" pitchFamily="34" charset="0"/>
              <a:buChar char="•"/>
            </a:pPr>
            <a:r>
              <a:rPr lang="en-US" sz="1400" dirty="0"/>
              <a:t>For science, music, sport, etc, Europe uses the same vocabulary.</a:t>
            </a:r>
          </a:p>
          <a:p>
            <a:pPr marL="273050" indent="-177800">
              <a:buFont typeface="Arial" pitchFamily="34" charset="0"/>
              <a:buChar char="•"/>
            </a:pPr>
            <a:r>
              <a:rPr lang="en-US" sz="1400" dirty="0"/>
              <a:t>The languages only differ in their grammar, their pronunciation and their most common words.</a:t>
            </a:r>
          </a:p>
          <a:p>
            <a:pPr marL="273050" indent="-177800">
              <a:buFont typeface="Arial" pitchFamily="34" charset="0"/>
              <a:buChar char="•"/>
            </a:pPr>
            <a:r>
              <a:rPr lang="en-US" sz="1400" dirty="0"/>
              <a:t>Everyone realizes why a new common language would be desirable: one could refuse to pay expensive translators</a:t>
            </a:r>
          </a:p>
          <a:p>
            <a:endParaRPr lang="en-US" dirty="0"/>
          </a:p>
        </p:txBody>
      </p:sp>
      <p:graphicFrame>
        <p:nvGraphicFramePr>
          <p:cNvPr id="6" name="Diagramm 5"/>
          <p:cNvGraphicFramePr/>
          <p:nvPr/>
        </p:nvGraphicFramePr>
        <p:xfrm>
          <a:off x="472716" y="3573016"/>
          <a:ext cx="4248472" cy="2592288"/>
        </p:xfrm>
        <a:graphic>
          <a:graphicData uri="http://schemas.openxmlformats.org/drawingml/2006/chart">
            <c:chart xmlns:c="http://schemas.openxmlformats.org/drawingml/2006/chart" xmlns:r="http://schemas.openxmlformats.org/officeDocument/2006/relationships" r:id="rId7"/>
          </a:graphicData>
        </a:graphic>
      </p:graphicFrame>
      <p:sp>
        <p:nvSpPr>
          <p:cNvPr id="7" name="Textfeld 6"/>
          <p:cNvSpPr txBox="1"/>
          <p:nvPr/>
        </p:nvSpPr>
        <p:spPr>
          <a:xfrm>
            <a:off x="4932040" y="3861048"/>
            <a:ext cx="3749588" cy="2739211"/>
          </a:xfrm>
          <a:prstGeom prst="rect">
            <a:avLst/>
          </a:prstGeom>
          <a:noFill/>
        </p:spPr>
        <p:txBody>
          <a:bodyPr wrap="square" rtlCol="0">
            <a:spAutoFit/>
          </a:bodyPr>
          <a:ls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a:lstStyle>
          <a:p>
            <a:r>
              <a:rPr lang="en-US" sz="1400" dirty="0"/>
              <a:t>The European languages are members of the same family. Their separate existence is a myth.</a:t>
            </a:r>
          </a:p>
          <a:p>
            <a:r>
              <a:rPr lang="en-US" sz="1400" dirty="0"/>
              <a:t>For science, music, sport, etc, Europe uses the same vocabulary. The languages only differ in their grammar, their pronunciation and their most common words. Everyone realizes why a new common language would be desirable: one could refuse to pay expensive translators</a:t>
            </a:r>
          </a:p>
          <a:p>
            <a:endParaRPr lang="en-US" dirty="0"/>
          </a:p>
        </p:txBody>
      </p:sp>
    </p:spTree>
    <p:extLst>
      <p:ext uri="{BB962C8B-B14F-4D97-AF65-F5344CB8AC3E}">
        <p14:creationId xmlns:p14="http://schemas.microsoft.com/office/powerpoint/2010/main" val="403565133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Bild 2" descr="C:\Users\Entwicklung\AppData\Local\Microsoft\Windows\Temporary Internet Files\Content.IE5\LYRUMIZO\MP900402017[1].jpg"/>
          <p:cNvPicPr>
            <a:picLocks noGrp="1" noChangeAspect="1" noChangeArrowheads="1"/>
          </p:cNvPicPr>
          <p:nvPr>
            <p:ph idx="4294967295"/>
          </p:nvPr>
        </p:nvPicPr>
        <p:blipFill rotWithShape="1">
          <a:blip r:embed="rId2">
            <a:extLst>
              <a:ext uri="{28A0092B-C50C-407E-A947-70E740481C1C}">
                <a14:useLocalDpi xmlns:a14="http://schemas.microsoft.com/office/drawing/2010/main" val="0"/>
              </a:ext>
            </a:extLst>
          </a:blip>
          <a:srcRect b="51918"/>
          <a:stretch/>
        </p:blipFill>
        <p:spPr bwMode="auto">
          <a:xfrm>
            <a:off x="971600" y="1058188"/>
            <a:ext cx="6984776" cy="5035108"/>
          </a:xfrm>
          <a:prstGeom prst="rect">
            <a:avLst/>
          </a:prstGeom>
          <a:noFill/>
          <a:extLst>
            <a:ext uri="{909E8E84-426E-40DD-AFC4-6F175D3DCCD1}">
              <a14:hiddenFill xmlns:a14="http://schemas.microsoft.com/office/drawing/2010/main">
                <a:solidFill>
                  <a:srgbClr xmlns:mc="http://schemas.openxmlformats.org/markup-compatibility/2006" val="FFFFFF" mc:Ignorable=""/>
                </a:solidFill>
              </a14:hiddenFill>
            </a:ext>
          </a:extLst>
        </p:spPr>
      </p:pic>
      <p:sp>
        <p:nvSpPr>
          <p:cNvPr id="2" name="Titel 1"/>
          <p:cNvSpPr>
            <a:spLocks noGrp="1"/>
          </p:cNvSpPr>
          <p:nvPr>
            <p:ph type="title"/>
          </p:nvPr>
        </p:nvSpPr>
        <p:spPr/>
        <p:txBody>
          <a:bodyPr/>
          <a:lstStyle/>
          <a:p>
            <a:r>
              <a:rPr lang="de-DE" dirty="0" smtClean="0"/>
              <a:t>Slide 1</a:t>
            </a:r>
            <a:endParaRPr lang="de-DE" dirty="0"/>
          </a:p>
        </p:txBody>
      </p:sp>
    </p:spTree>
    <p:extLst>
      <p:ext uri="{BB962C8B-B14F-4D97-AF65-F5344CB8AC3E}">
        <p14:creationId xmlns:p14="http://schemas.microsoft.com/office/powerpoint/2010/main" val="258555182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Slide 19</a:t>
            </a:r>
            <a:endParaRPr lang="de-DE" dirty="0"/>
          </a:p>
        </p:txBody>
      </p:sp>
      <p:sp>
        <p:nvSpPr>
          <p:cNvPr id="4" name="Inhaltsplatzhalter 2"/>
          <p:cNvSpPr txBox="1">
            <a:spLocks/>
          </p:cNvSpPr>
          <p:nvPr/>
        </p:nvSpPr>
        <p:spPr>
          <a:xfrm>
            <a:off x="624260" y="1844823"/>
            <a:ext cx="2364406" cy="1872209"/>
          </a:xfrm>
          <a:prstGeom prst="rect">
            <a:avLst/>
          </a:prstGeom>
          <a:ln>
            <a:solidFill>
              <a:schemeClr val="bg2">
                <a:lumMod val="25000"/>
              </a:schemeClr>
            </a:solidFill>
          </a:ln>
        </p:spPr>
        <p:txBody>
          <a:bodyPr vert="horz">
            <a:normAutofit fontScale="925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smtClean="0"/>
              <a:t>One morning, when Gregor Samsa woke from troubled dreams, he found himself transformed in his bed into a horrible vermin.</a:t>
            </a:r>
          </a:p>
          <a:p>
            <a:r>
              <a:rPr lang="en-US" sz="1200" smtClean="0"/>
              <a:t>He lay on his armour-like back, and if he lifted his head a little he could see his brown belly, slightly domed and divided by arches into stiff sections.</a:t>
            </a:r>
          </a:p>
          <a:p>
            <a:r>
              <a:rPr lang="en-US" sz="1200" smtClean="0"/>
              <a:t>The bedding was hardly able to cover it and seemed ready to slide off any moment.</a:t>
            </a:r>
            <a:endParaRPr lang="en-US" sz="1200" dirty="0" smtClean="0"/>
          </a:p>
        </p:txBody>
      </p:sp>
      <p:sp>
        <p:nvSpPr>
          <p:cNvPr id="5" name="Inhaltsplatzhalter 2"/>
          <p:cNvSpPr txBox="1">
            <a:spLocks/>
          </p:cNvSpPr>
          <p:nvPr/>
        </p:nvSpPr>
        <p:spPr>
          <a:xfrm>
            <a:off x="624260" y="1556792"/>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1</a:t>
            </a:r>
            <a:endParaRPr lang="en-US" sz="1200" b="1" dirty="0" smtClean="0">
              <a:solidFill>
                <a:schemeClr val="bg1"/>
              </a:solidFill>
            </a:endParaRPr>
          </a:p>
        </p:txBody>
      </p:sp>
      <p:sp>
        <p:nvSpPr>
          <p:cNvPr id="6" name="Inhaltsplatzhalter 2"/>
          <p:cNvSpPr txBox="1">
            <a:spLocks/>
          </p:cNvSpPr>
          <p:nvPr/>
        </p:nvSpPr>
        <p:spPr>
          <a:xfrm>
            <a:off x="621904" y="4013447"/>
            <a:ext cx="2365920" cy="1872209"/>
          </a:xfrm>
          <a:prstGeom prst="rect">
            <a:avLst/>
          </a:prstGeom>
          <a:ln>
            <a:solidFill>
              <a:schemeClr val="bg2">
                <a:lumMod val="25000"/>
              </a:schemeClr>
            </a:solidFill>
          </a:ln>
        </p:spPr>
        <p:txBody>
          <a:bodyPr vert="horz">
            <a:normAutofit fontScale="925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sp>
        <p:nvSpPr>
          <p:cNvPr id="7" name="Inhaltsplatzhalter 2"/>
          <p:cNvSpPr txBox="1">
            <a:spLocks/>
          </p:cNvSpPr>
          <p:nvPr/>
        </p:nvSpPr>
        <p:spPr>
          <a:xfrm>
            <a:off x="624260" y="3725416"/>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3</a:t>
            </a:r>
            <a:endParaRPr lang="en-US" sz="1200" b="1" dirty="0" smtClean="0">
              <a:solidFill>
                <a:schemeClr val="bg1"/>
              </a:solidFill>
            </a:endParaRPr>
          </a:p>
        </p:txBody>
      </p:sp>
      <p:sp>
        <p:nvSpPr>
          <p:cNvPr id="8" name="Inhaltsplatzhalter 2"/>
          <p:cNvSpPr txBox="1">
            <a:spLocks/>
          </p:cNvSpPr>
          <p:nvPr/>
        </p:nvSpPr>
        <p:spPr>
          <a:xfrm>
            <a:off x="3138114" y="1853207"/>
            <a:ext cx="2364406" cy="1872209"/>
          </a:xfrm>
          <a:prstGeom prst="rect">
            <a:avLst/>
          </a:prstGeom>
          <a:ln>
            <a:solidFill>
              <a:schemeClr val="bg2">
                <a:lumMod val="25000"/>
              </a:schemeClr>
            </a:solidFill>
          </a:ln>
        </p:spPr>
        <p:txBody>
          <a:bodyPr vert="horz">
            <a:normAutofit fontScale="925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smtClean="0"/>
              <a:t>One morning, when Gregor Samsa woke from troubled dreams, he found himself transformed in his bed into a horrible vermin.</a:t>
            </a:r>
          </a:p>
          <a:p>
            <a:r>
              <a:rPr lang="en-US" sz="1200" smtClean="0"/>
              <a:t>He lay on his armour-like back, and if he lifted his head a little he could see his brown belly, slightly domed and divided by arches into stiff sections.</a:t>
            </a:r>
          </a:p>
          <a:p>
            <a:r>
              <a:rPr lang="en-US" sz="1200" smtClean="0"/>
              <a:t>The bedding was hardly able to cover it and seemed ready to slide off any moment.</a:t>
            </a:r>
            <a:endParaRPr lang="en-US" sz="1200" dirty="0" smtClean="0"/>
          </a:p>
        </p:txBody>
      </p:sp>
      <p:sp>
        <p:nvSpPr>
          <p:cNvPr id="9" name="Inhaltsplatzhalter 2"/>
          <p:cNvSpPr txBox="1">
            <a:spLocks/>
          </p:cNvSpPr>
          <p:nvPr/>
        </p:nvSpPr>
        <p:spPr>
          <a:xfrm>
            <a:off x="3138114" y="1565176"/>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2</a:t>
            </a:r>
            <a:endParaRPr lang="en-US" sz="1200" b="1" dirty="0" smtClean="0">
              <a:solidFill>
                <a:schemeClr val="bg1"/>
              </a:solidFill>
            </a:endParaRPr>
          </a:p>
        </p:txBody>
      </p:sp>
      <p:sp>
        <p:nvSpPr>
          <p:cNvPr id="10" name="Inhaltsplatzhalter 2"/>
          <p:cNvSpPr txBox="1">
            <a:spLocks/>
          </p:cNvSpPr>
          <p:nvPr/>
        </p:nvSpPr>
        <p:spPr>
          <a:xfrm>
            <a:off x="3135758" y="4021831"/>
            <a:ext cx="2365920" cy="1872209"/>
          </a:xfrm>
          <a:prstGeom prst="rect">
            <a:avLst/>
          </a:prstGeom>
          <a:ln>
            <a:solidFill>
              <a:schemeClr val="bg2">
                <a:lumMod val="25000"/>
              </a:schemeClr>
            </a:solidFill>
          </a:ln>
        </p:spPr>
        <p:txBody>
          <a:bodyPr vert="horz">
            <a:normAutofit fontScale="925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sp>
        <p:nvSpPr>
          <p:cNvPr id="11" name="Inhaltsplatzhalter 2"/>
          <p:cNvSpPr txBox="1">
            <a:spLocks/>
          </p:cNvSpPr>
          <p:nvPr/>
        </p:nvSpPr>
        <p:spPr>
          <a:xfrm>
            <a:off x="3138114" y="3733800"/>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4</a:t>
            </a:r>
            <a:endParaRPr lang="en-US" sz="1200" b="1" dirty="0" smtClean="0">
              <a:solidFill>
                <a:schemeClr val="bg1"/>
              </a:solidFill>
            </a:endParaRPr>
          </a:p>
        </p:txBody>
      </p:sp>
      <p:graphicFrame>
        <p:nvGraphicFramePr>
          <p:cNvPr id="12" name="Diagramm 11"/>
          <p:cNvGraphicFramePr/>
          <p:nvPr>
            <p:extLst>
              <p:ext uri="{D42A27DB-BD31-4B8C-83A1-F6EECF244321}">
                <p14:modId xmlns:p14="http://schemas.microsoft.com/office/powerpoint/2010/main" val="3009683989"/>
              </p:ext>
            </p:extLst>
          </p:nvPr>
        </p:nvGraphicFramePr>
        <p:xfrm>
          <a:off x="5694632" y="1565175"/>
          <a:ext cx="2981824" cy="200784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Diagramm 12"/>
          <p:cNvGraphicFramePr/>
          <p:nvPr>
            <p:extLst>
              <p:ext uri="{D42A27DB-BD31-4B8C-83A1-F6EECF244321}">
                <p14:modId xmlns:p14="http://schemas.microsoft.com/office/powerpoint/2010/main" val="40543338"/>
              </p:ext>
            </p:extLst>
          </p:nvPr>
        </p:nvGraphicFramePr>
        <p:xfrm>
          <a:off x="5724128" y="3791609"/>
          <a:ext cx="3024336" cy="209404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1500122"/>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Slide 20</a:t>
            </a:r>
            <a:endParaRPr lang="de-DE" dirty="0"/>
          </a:p>
        </p:txBody>
      </p:sp>
      <p:sp>
        <p:nvSpPr>
          <p:cNvPr id="4" name="Rechteck 3"/>
          <p:cNvSpPr/>
          <p:nvPr/>
        </p:nvSpPr>
        <p:spPr>
          <a:xfrm>
            <a:off x="1043608" y="2636912"/>
            <a:ext cx="1368152" cy="2592288"/>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marL="171450" indent="-171450">
              <a:buFont typeface="Arial" pitchFamily="34" charset="0"/>
              <a:buChar char="•"/>
            </a:pPr>
            <a:r>
              <a:rPr lang="en-US" sz="700" dirty="0" smtClean="0"/>
              <a:t>One morning, when </a:t>
            </a:r>
            <a:r>
              <a:rPr lang="en-US" sz="700" dirty="0" err="1" smtClean="0"/>
              <a:t>Gregor</a:t>
            </a:r>
            <a:r>
              <a:rPr lang="en-US" sz="700" dirty="0" smtClean="0"/>
              <a:t> </a:t>
            </a:r>
            <a:r>
              <a:rPr lang="en-US" sz="700" dirty="0" err="1" smtClean="0"/>
              <a:t>Samsa</a:t>
            </a:r>
            <a:r>
              <a:rPr lang="en-US" sz="700" dirty="0" smtClean="0"/>
              <a:t> woke from troubled dreams, he found himself transformed in his bed into a horrible vermin.</a:t>
            </a:r>
          </a:p>
          <a:p>
            <a:pPr marL="171450" indent="-171450">
              <a:buFont typeface="Arial" pitchFamily="34" charset="0"/>
              <a:buChar char="•"/>
            </a:pPr>
            <a:r>
              <a:rPr lang="en-US" sz="700" dirty="0" smtClean="0"/>
              <a:t>He lay on his </a:t>
            </a:r>
            <a:r>
              <a:rPr lang="en-US" sz="700" dirty="0" err="1" smtClean="0"/>
              <a:t>armour</a:t>
            </a:r>
            <a:r>
              <a:rPr lang="en-US" sz="700" dirty="0" smtClean="0"/>
              <a:t>-like back, and if he lifted his head a little he could see his brown belly, slightly domed and divided by arches into stiff sections.</a:t>
            </a:r>
          </a:p>
          <a:p>
            <a:pPr marL="171450" indent="-171450">
              <a:buFont typeface="Arial" pitchFamily="34" charset="0"/>
              <a:buChar char="•"/>
            </a:pPr>
            <a:r>
              <a:rPr lang="en-US" sz="700" dirty="0" smtClean="0"/>
              <a:t>The bedding was hardly able to cover it and seemed ready to slide off any moment.</a:t>
            </a:r>
            <a:endParaRPr lang="en-US" sz="700" dirty="0" smtClean="0"/>
          </a:p>
        </p:txBody>
      </p:sp>
      <p:sp>
        <p:nvSpPr>
          <p:cNvPr id="5" name="Rechteck 4"/>
          <p:cNvSpPr/>
          <p:nvPr/>
        </p:nvSpPr>
        <p:spPr>
          <a:xfrm>
            <a:off x="2564160" y="2636912"/>
            <a:ext cx="1368152" cy="2592288"/>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marL="171450" indent="-171450">
              <a:buFont typeface="Arial" pitchFamily="34" charset="0"/>
              <a:buChar char="•"/>
            </a:pPr>
            <a:r>
              <a:rPr lang="en-US" sz="700" dirty="0" smtClean="0"/>
              <a:t>One morning, when </a:t>
            </a:r>
            <a:r>
              <a:rPr lang="en-US" sz="700" dirty="0" err="1" smtClean="0"/>
              <a:t>Gregor</a:t>
            </a:r>
            <a:r>
              <a:rPr lang="en-US" sz="700" dirty="0" smtClean="0"/>
              <a:t> </a:t>
            </a:r>
            <a:r>
              <a:rPr lang="en-US" sz="700" dirty="0" err="1" smtClean="0"/>
              <a:t>Samsa</a:t>
            </a:r>
            <a:r>
              <a:rPr lang="en-US" sz="700" dirty="0" smtClean="0"/>
              <a:t> woke from troubled dreams, he found himself transformed in his bed into a horrible vermin.</a:t>
            </a:r>
          </a:p>
          <a:p>
            <a:pPr marL="171450" indent="-171450">
              <a:buFont typeface="Arial" pitchFamily="34" charset="0"/>
              <a:buChar char="•"/>
            </a:pPr>
            <a:r>
              <a:rPr lang="en-US" sz="700" dirty="0" smtClean="0"/>
              <a:t>He lay on his </a:t>
            </a:r>
            <a:r>
              <a:rPr lang="en-US" sz="700" dirty="0" err="1" smtClean="0"/>
              <a:t>armour</a:t>
            </a:r>
            <a:r>
              <a:rPr lang="en-US" sz="700" dirty="0" smtClean="0"/>
              <a:t>-like back, and if he lifted his head a little he could see his brown belly, slightly domed and divided by arches into stiff sections.</a:t>
            </a:r>
            <a:endParaRPr lang="en-US" sz="700" dirty="0" smtClean="0"/>
          </a:p>
        </p:txBody>
      </p:sp>
      <p:sp>
        <p:nvSpPr>
          <p:cNvPr id="6" name="Rechteck 5"/>
          <p:cNvSpPr/>
          <p:nvPr/>
        </p:nvSpPr>
        <p:spPr>
          <a:xfrm>
            <a:off x="4109244" y="2636912"/>
            <a:ext cx="1368152" cy="2592288"/>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marL="171450" indent="-171450">
              <a:buFont typeface="Arial" pitchFamily="34" charset="0"/>
              <a:buChar char="•"/>
            </a:pPr>
            <a:r>
              <a:rPr lang="en-US" sz="700" dirty="0" smtClean="0"/>
              <a:t>One morning, when </a:t>
            </a:r>
            <a:r>
              <a:rPr lang="en-US" sz="700" dirty="0" err="1" smtClean="0"/>
              <a:t>Gregor</a:t>
            </a:r>
            <a:r>
              <a:rPr lang="en-US" sz="700" dirty="0" smtClean="0"/>
              <a:t> </a:t>
            </a:r>
            <a:r>
              <a:rPr lang="en-US" sz="700" dirty="0" err="1" smtClean="0"/>
              <a:t>Samsa</a:t>
            </a:r>
            <a:r>
              <a:rPr lang="en-US" sz="700" dirty="0" smtClean="0"/>
              <a:t> woke from troubled dreams, he found himself transformed in his bed into a horrible vermin.</a:t>
            </a:r>
          </a:p>
          <a:p>
            <a:pPr marL="171450" indent="-171450">
              <a:buFont typeface="Arial" pitchFamily="34" charset="0"/>
              <a:buChar char="•"/>
            </a:pPr>
            <a:r>
              <a:rPr lang="en-US" sz="700" dirty="0" smtClean="0"/>
              <a:t>He lay on his </a:t>
            </a:r>
            <a:r>
              <a:rPr lang="en-US" sz="700" dirty="0" err="1" smtClean="0"/>
              <a:t>armour</a:t>
            </a:r>
            <a:r>
              <a:rPr lang="en-US" sz="700" dirty="0" smtClean="0"/>
              <a:t>-like back, and if he lifted his head a little he could see his brown belly, slightly domed and divided by arches into stiff sections.</a:t>
            </a:r>
          </a:p>
          <a:p>
            <a:pPr marL="171450" indent="-171450">
              <a:buFont typeface="Arial" pitchFamily="34" charset="0"/>
              <a:buChar char="•"/>
            </a:pPr>
            <a:r>
              <a:rPr lang="en-US" sz="700" dirty="0" smtClean="0"/>
              <a:t>The bedding was hardly able to cover it and seemed ready to slide off any moment.</a:t>
            </a:r>
          </a:p>
          <a:p>
            <a:pPr marL="171450" indent="-171450">
              <a:buFont typeface="Arial" pitchFamily="34" charset="0"/>
              <a:buChar char="•"/>
            </a:pPr>
            <a:r>
              <a:rPr lang="en-US" sz="700" dirty="0" smtClean="0"/>
              <a:t>The bedding was hardly able to cover it and seemed ready to slide off any moment.</a:t>
            </a:r>
          </a:p>
          <a:p>
            <a:endParaRPr lang="en-US" sz="700" dirty="0" smtClean="0"/>
          </a:p>
        </p:txBody>
      </p:sp>
      <p:sp>
        <p:nvSpPr>
          <p:cNvPr id="8" name="Rechteck 7"/>
          <p:cNvSpPr/>
          <p:nvPr/>
        </p:nvSpPr>
        <p:spPr>
          <a:xfrm>
            <a:off x="7164288" y="2996952"/>
            <a:ext cx="1368152" cy="1944216"/>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US" sz="700" dirty="0" smtClean="0"/>
              <a:t>One morning, when </a:t>
            </a:r>
            <a:r>
              <a:rPr lang="en-US" sz="700" dirty="0" err="1" smtClean="0"/>
              <a:t>Gregor</a:t>
            </a:r>
            <a:r>
              <a:rPr lang="en-US" sz="700" dirty="0" smtClean="0"/>
              <a:t> </a:t>
            </a:r>
            <a:r>
              <a:rPr lang="en-US" sz="700" dirty="0" err="1" smtClean="0"/>
              <a:t>Samsa</a:t>
            </a:r>
            <a:r>
              <a:rPr lang="en-US" sz="700" dirty="0" smtClean="0"/>
              <a:t> woke from troubled dreams, he found himself transformed in his bed into a horrible vermin.</a:t>
            </a:r>
          </a:p>
        </p:txBody>
      </p:sp>
      <p:sp>
        <p:nvSpPr>
          <p:cNvPr id="9" name="Gleichschenkliges Dreieck 8"/>
          <p:cNvSpPr/>
          <p:nvPr/>
        </p:nvSpPr>
        <p:spPr>
          <a:xfrm rot="5400000">
            <a:off x="5076056" y="3284984"/>
            <a:ext cx="2520280" cy="1368152"/>
          </a:xfrm>
          <a:prstGeom prst="triangle">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dirty="0" err="1" smtClean="0"/>
              <a:t>Result</a:t>
            </a:r>
            <a:endParaRPr lang="de-DE" dirty="0"/>
          </a:p>
        </p:txBody>
      </p:sp>
      <p:sp>
        <p:nvSpPr>
          <p:cNvPr id="11" name="Rechteck 10"/>
          <p:cNvSpPr/>
          <p:nvPr/>
        </p:nvSpPr>
        <p:spPr>
          <a:xfrm>
            <a:off x="1043608" y="1412776"/>
            <a:ext cx="7488832" cy="108012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marL="171450" indent="-171450">
              <a:buFont typeface="Arial" pitchFamily="34" charset="0"/>
              <a:buChar char="•"/>
            </a:pPr>
            <a:r>
              <a:rPr lang="en-US" sz="700" dirty="0" smtClean="0"/>
              <a:t>One morning, when </a:t>
            </a:r>
            <a:r>
              <a:rPr lang="en-US" sz="700" dirty="0" err="1" smtClean="0"/>
              <a:t>Gregor</a:t>
            </a:r>
            <a:r>
              <a:rPr lang="en-US" sz="700" dirty="0" smtClean="0"/>
              <a:t> </a:t>
            </a:r>
            <a:r>
              <a:rPr lang="en-US" sz="700" dirty="0" err="1" smtClean="0"/>
              <a:t>Samsa</a:t>
            </a:r>
            <a:r>
              <a:rPr lang="en-US" sz="700" dirty="0" smtClean="0"/>
              <a:t> woke from troubled dreams, he found himself transformed in his bed into a horrible vermin.</a:t>
            </a:r>
          </a:p>
          <a:p>
            <a:pPr marL="171450" indent="-171450">
              <a:buFont typeface="Arial" pitchFamily="34" charset="0"/>
              <a:buChar char="•"/>
            </a:pPr>
            <a:r>
              <a:rPr lang="en-US" sz="700" dirty="0" smtClean="0"/>
              <a:t>He lay on his </a:t>
            </a:r>
            <a:r>
              <a:rPr lang="en-US" sz="700" dirty="0" err="1" smtClean="0"/>
              <a:t>armour</a:t>
            </a:r>
            <a:r>
              <a:rPr lang="en-US" sz="700" dirty="0" smtClean="0"/>
              <a:t>-like back, and if he lifted his head a little he could see his brown belly, slightly domed and divided by arches into stiff sections.</a:t>
            </a:r>
          </a:p>
          <a:p>
            <a:pPr marL="171450" indent="-171450">
              <a:buFont typeface="Arial" pitchFamily="34" charset="0"/>
              <a:buChar char="•"/>
            </a:pPr>
            <a:r>
              <a:rPr lang="en-US" sz="700" dirty="0" smtClean="0"/>
              <a:t>The bedding was hardly able to cover it and seemed ready to slide off any moment.</a:t>
            </a:r>
            <a:endParaRPr lang="en-US" sz="700" dirty="0" smtClean="0"/>
          </a:p>
        </p:txBody>
      </p:sp>
      <p:sp>
        <p:nvSpPr>
          <p:cNvPr id="12" name="Textfeld 11"/>
          <p:cNvSpPr txBox="1"/>
          <p:nvPr/>
        </p:nvSpPr>
        <p:spPr>
          <a:xfrm>
            <a:off x="4793320" y="5445224"/>
            <a:ext cx="3960440" cy="1015663"/>
          </a:xfrm>
          <a:prstGeom prst="rect">
            <a:avLst/>
          </a:prstGeom>
          <a:noFill/>
        </p:spPr>
        <p:txBody>
          <a:bodyPr wrap="square" rtlCol="0">
            <a:spAutoFit/>
          </a:bodyPr>
          <a:ls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a:lstStyle>
          <a:p>
            <a:pPr marL="273050" indent="-177800">
              <a:buFont typeface="Arial" pitchFamily="34" charset="0"/>
              <a:buChar char="•"/>
            </a:pPr>
            <a:r>
              <a:rPr lang="en-US" sz="1400" dirty="0"/>
              <a:t>The European languages are members of the same family.</a:t>
            </a:r>
          </a:p>
          <a:p>
            <a:pPr marL="273050" indent="-177800">
              <a:buFont typeface="Arial" pitchFamily="34" charset="0"/>
              <a:buChar char="•"/>
            </a:pPr>
            <a:r>
              <a:rPr lang="en-US" sz="1400" dirty="0"/>
              <a:t>Their separate existence is a myth.</a:t>
            </a:r>
          </a:p>
          <a:p>
            <a:endParaRPr lang="en-US" dirty="0"/>
          </a:p>
        </p:txBody>
      </p:sp>
    </p:spTree>
    <p:extLst>
      <p:ext uri="{BB962C8B-B14F-4D97-AF65-F5344CB8AC3E}">
        <p14:creationId xmlns:p14="http://schemas.microsoft.com/office/powerpoint/2010/main" val="20941020"/>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Slide 21</a:t>
            </a:r>
            <a:endParaRPr lang="de-DE" dirty="0"/>
          </a:p>
        </p:txBody>
      </p:sp>
      <p:sp>
        <p:nvSpPr>
          <p:cNvPr id="4" name="Inhaltsplatzhalter 2"/>
          <p:cNvSpPr>
            <a:spLocks noGrp="1"/>
          </p:cNvSpPr>
          <p:nvPr/>
        </p:nvSpPr>
        <p:spPr>
          <a:xfrm>
            <a:off x="455240" y="1522040"/>
            <a:ext cx="8077200" cy="5867400"/>
          </a:xfrm>
          <a:prstGeom prst="rect">
            <a:avLst/>
          </a:prstGeom>
        </p:spPr>
        <p:txBody>
          <a:bodyPr vert="horz">
            <a:normAutofit/>
          </a:bodyPr>
          <a:lstStyle>
            <a:lvl1pPr marL="0" marR="0" indent="0" algn="l" rtl="0" eaLnBrk="1" latinLnBrk="0" hangingPunct="1">
              <a:spcBef>
                <a:spcPct val="20000"/>
              </a:spcBef>
              <a:buFontTx/>
              <a:buNone/>
              <a:defRPr kumimoji="0" sz="1100">
                <a:solidFill>
                  <a:schemeClr val="tx1"/>
                </a:solidFill>
                <a:latin typeface="+mn-lt"/>
                <a:ea typeface="+mn-ea"/>
                <a:cs typeface="+mn-cs"/>
              </a:defRPr>
            </a:lvl1pPr>
            <a:lvl2pPr marL="742950" indent="-285750" algn="l" rtl="0" eaLnBrk="1" latinLnBrk="0" hangingPunct="1">
              <a:spcBef>
                <a:spcPct val="20000"/>
              </a:spcBef>
              <a:buFontTx/>
              <a:buNone/>
              <a:defRPr kumimoji="0" sz="1100">
                <a:solidFill>
                  <a:schemeClr val="tx1"/>
                </a:solidFill>
                <a:latin typeface="+mn-lt"/>
                <a:ea typeface="+mn-ea"/>
                <a:cs typeface="+mn-cs"/>
              </a:defRPr>
            </a:lvl2pPr>
            <a:lvl3pPr marL="1143000" indent="-228600" algn="l" rtl="0" eaLnBrk="1" latinLnBrk="0" hangingPunct="1">
              <a:spcBef>
                <a:spcPct val="20000"/>
              </a:spcBef>
              <a:buFontTx/>
              <a:buNone/>
              <a:defRPr kumimoji="0" sz="1100">
                <a:solidFill>
                  <a:schemeClr val="tx1"/>
                </a:solidFill>
                <a:latin typeface="+mn-lt"/>
                <a:ea typeface="+mn-ea"/>
                <a:cs typeface="+mn-cs"/>
              </a:defRPr>
            </a:lvl3pPr>
            <a:lvl4pPr marL="1600200" indent="-228600" algn="l" rtl="0" eaLnBrk="1" latinLnBrk="0" hangingPunct="1">
              <a:spcBef>
                <a:spcPct val="20000"/>
              </a:spcBef>
              <a:buFontTx/>
              <a:buNone/>
              <a:defRPr kumimoji="0" sz="1100">
                <a:solidFill>
                  <a:schemeClr val="tx1"/>
                </a:solidFill>
                <a:latin typeface="+mn-lt"/>
                <a:ea typeface="+mn-ea"/>
                <a:cs typeface="+mn-cs"/>
              </a:defRPr>
            </a:lvl4pPr>
            <a:lvl5pPr marL="2057400" indent="-228600" algn="l" rtl="0" eaLnBrk="1" latinLnBrk="0" hangingPunct="1">
              <a:spcBef>
                <a:spcPct val="20000"/>
              </a:spcBef>
              <a:buFontTx/>
              <a:buNone/>
              <a:defRPr kumimoji="0" sz="1100">
                <a:solidFill>
                  <a:schemeClr val="tx1"/>
                </a:solidFill>
                <a:latin typeface="+mn-lt"/>
                <a:ea typeface="+mn-ea"/>
                <a:cs typeface="+mn-cs"/>
              </a:defRPr>
            </a:lvl5pPr>
            <a:lvl6pPr marL="2514600" indent="-228600" algn="l" rtl="0" eaLnBrk="1" latinLnBrk="0" hangingPunct="1">
              <a:spcBef>
                <a:spcPct val="20000"/>
              </a:spcBef>
              <a:buChar char="•"/>
              <a:defRPr kumimoji="0" sz="2000">
                <a:solidFill>
                  <a:schemeClr val="tx1"/>
                </a:solidFill>
                <a:latin typeface="+mn-lt"/>
                <a:ea typeface="+mn-ea"/>
                <a:cs typeface="+mn-cs"/>
              </a:defRPr>
            </a:lvl6pPr>
            <a:lvl7pPr marL="2971800" indent="-228600" algn="l" rtl="0" eaLnBrk="1" latinLnBrk="0" hangingPunct="1">
              <a:spcBef>
                <a:spcPct val="20000"/>
              </a:spcBef>
              <a:buChar char="•"/>
              <a:defRPr kumimoji="0" sz="2000">
                <a:solidFill>
                  <a:schemeClr val="tx1"/>
                </a:solidFill>
                <a:latin typeface="+mn-lt"/>
                <a:ea typeface="+mn-ea"/>
                <a:cs typeface="+mn-cs"/>
              </a:defRPr>
            </a:lvl7pPr>
            <a:lvl8pPr marL="3429000" indent="-228600" algn="l" rtl="0" eaLnBrk="1" latinLnBrk="0" hangingPunct="1">
              <a:spcBef>
                <a:spcPct val="20000"/>
              </a:spcBef>
              <a:buChar char="•"/>
              <a:defRPr kumimoji="0" sz="2000">
                <a:solidFill>
                  <a:schemeClr val="tx1"/>
                </a:solidFill>
                <a:latin typeface="+mn-lt"/>
                <a:ea typeface="+mn-ea"/>
                <a:cs typeface="+mn-cs"/>
              </a:defRPr>
            </a:lvl8pPr>
            <a:lvl9pPr marL="3886200" indent="-228600" algn="l" rtl="0" eaLnBrk="1" latinLnBrk="0" hangingPunct="1">
              <a:spcBef>
                <a:spcPct val="20000"/>
              </a:spcBef>
              <a:buChar char="•"/>
              <a:defRPr kumimoji="0" sz="2000">
                <a:solidFill>
                  <a:schemeClr val="tx1"/>
                </a:solidFill>
                <a:latin typeface="+mn-lt"/>
                <a:ea typeface="+mn-ea"/>
                <a:cs typeface="+mn-cs"/>
              </a:defRPr>
            </a:lvl9pPr>
            <a:extLst/>
          </a:lstStyle>
          <a:p>
            <a:pPr marL="0" indent="0" algn="just">
              <a:buNone/>
            </a:pPr>
            <a:r>
              <a:rPr lang="en-US" sz="1050" dirty="0"/>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a:t>
            </a:r>
          </a:p>
          <a:p>
            <a:pPr marL="0" indent="0" algn="just">
              <a:buNone/>
            </a:pPr>
            <a:endParaRPr lang="en-US" sz="1050" dirty="0"/>
          </a:p>
          <a:p>
            <a:pPr lvl="1" algn="just">
              <a:buFont typeface="+mj-lt"/>
              <a:buAutoNum type="arabicPeriod"/>
            </a:pPr>
            <a:r>
              <a:rPr lang="en-US" sz="1000" dirty="0"/>
              <a:t>The European languages are members of the same family. </a:t>
            </a:r>
          </a:p>
          <a:p>
            <a:pPr lvl="1" algn="just">
              <a:buFont typeface="+mj-lt"/>
              <a:buAutoNum type="arabicPeriod"/>
            </a:pPr>
            <a:r>
              <a:rPr lang="en-US" sz="1000" dirty="0"/>
              <a:t>Their separate existence is a myth. </a:t>
            </a:r>
          </a:p>
          <a:p>
            <a:pPr lvl="1" algn="just">
              <a:buFont typeface="+mj-lt"/>
              <a:buAutoNum type="arabicPeriod"/>
            </a:pPr>
            <a:r>
              <a:rPr lang="en-US" sz="1000" dirty="0"/>
              <a:t>For science, music, sport, etc, Europe uses the same vocabulary.</a:t>
            </a:r>
          </a:p>
          <a:p>
            <a:pPr marL="0" indent="0" algn="just">
              <a:buNone/>
            </a:pPr>
            <a:endParaRPr lang="en-US" sz="1600" dirty="0"/>
          </a:p>
          <a:p>
            <a:pPr>
              <a:buNone/>
            </a:pPr>
            <a:endParaRPr lang="en-US" dirty="0"/>
          </a:p>
        </p:txBody>
      </p:sp>
      <p:graphicFrame>
        <p:nvGraphicFramePr>
          <p:cNvPr id="5" name="Diagramm 4"/>
          <p:cNvGraphicFramePr/>
          <p:nvPr>
            <p:extLst>
              <p:ext uri="{D42A27DB-BD31-4B8C-83A1-F6EECF244321}">
                <p14:modId xmlns:p14="http://schemas.microsoft.com/office/powerpoint/2010/main" val="3382756355"/>
              </p:ext>
            </p:extLst>
          </p:nvPr>
        </p:nvGraphicFramePr>
        <p:xfrm>
          <a:off x="692932" y="3742839"/>
          <a:ext cx="3672408" cy="2592288"/>
        </p:xfrm>
        <a:graphic>
          <a:graphicData uri="http://schemas.openxmlformats.org/drawingml/2006/chart">
            <c:chart xmlns:c="http://schemas.openxmlformats.org/drawingml/2006/chart" xmlns:r="http://schemas.openxmlformats.org/officeDocument/2006/relationships" r:id="rId2"/>
          </a:graphicData>
        </a:graphic>
      </p:graphicFrame>
      <p:pic>
        <p:nvPicPr>
          <p:cNvPr id="6" name="table"/>
          <p:cNvPicPr>
            <a:picLocks noChangeAspect="1"/>
          </p:cNvPicPr>
          <p:nvPr/>
        </p:nvPicPr>
        <p:blipFill>
          <a:blip r:embed="rId3"/>
          <a:stretch>
            <a:fillRect/>
          </a:stretch>
        </p:blipFill>
        <p:spPr>
          <a:xfrm>
            <a:off x="3861284" y="4102879"/>
            <a:ext cx="4608975" cy="2420322"/>
          </a:xfrm>
          <a:prstGeom prst="rect">
            <a:avLst/>
          </a:prstGeom>
        </p:spPr>
      </p:pic>
      <p:graphicFrame>
        <p:nvGraphicFramePr>
          <p:cNvPr id="7" name="Diagramm 6"/>
          <p:cNvGraphicFramePr/>
          <p:nvPr>
            <p:extLst>
              <p:ext uri="{D42A27DB-BD31-4B8C-83A1-F6EECF244321}">
                <p14:modId xmlns:p14="http://schemas.microsoft.com/office/powerpoint/2010/main" val="284499515"/>
              </p:ext>
            </p:extLst>
          </p:nvPr>
        </p:nvGraphicFramePr>
        <p:xfrm>
          <a:off x="5996124" y="2124507"/>
          <a:ext cx="2736304" cy="172819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939749470"/>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Slide 22</a:t>
            </a:r>
            <a:endParaRPr lang="de-DE" dirty="0"/>
          </a:p>
        </p:txBody>
      </p:sp>
      <p:graphicFrame>
        <p:nvGraphicFramePr>
          <p:cNvPr id="5" name="Diagramm 4"/>
          <p:cNvGraphicFramePr/>
          <p:nvPr>
            <p:extLst>
              <p:ext uri="{D42A27DB-BD31-4B8C-83A1-F6EECF244321}">
                <p14:modId xmlns:p14="http://schemas.microsoft.com/office/powerpoint/2010/main" val="538357122"/>
              </p:ext>
            </p:extLst>
          </p:nvPr>
        </p:nvGraphicFramePr>
        <p:xfrm>
          <a:off x="4775583" y="1030965"/>
          <a:ext cx="3821562" cy="2332653"/>
        </p:xfrm>
        <a:graphic>
          <a:graphicData uri="http://schemas.openxmlformats.org/drawingml/2006/chart">
            <c:chart xmlns:c="http://schemas.openxmlformats.org/drawingml/2006/chart" xmlns:r="http://schemas.openxmlformats.org/officeDocument/2006/relationships" r:id="rId2"/>
          </a:graphicData>
        </a:graphic>
      </p:graphicFrame>
      <p:sp>
        <p:nvSpPr>
          <p:cNvPr id="6" name="Inhaltsplatzhalter 2"/>
          <p:cNvSpPr>
            <a:spLocks noGrp="1"/>
          </p:cNvSpPr>
          <p:nvPr>
            <p:ph idx="4294967295"/>
          </p:nvPr>
        </p:nvSpPr>
        <p:spPr>
          <a:xfrm>
            <a:off x="457200" y="1196752"/>
            <a:ext cx="3826768" cy="4810539"/>
          </a:xfrm>
          <a:prstGeom prst="rect">
            <a:avLst/>
          </a:prstGeom>
        </p:spPr>
        <p:txBody>
          <a:bodyPr>
            <a:normAutofit/>
          </a:bodyPr>
          <a:lstStyle/>
          <a:p>
            <a:r>
              <a:rPr lang="en-US" sz="1200" dirty="0"/>
              <a:t>One morning, when </a:t>
            </a:r>
            <a:r>
              <a:rPr lang="en-US" sz="1200" dirty="0" err="1"/>
              <a:t>Gregor</a:t>
            </a:r>
            <a:r>
              <a:rPr lang="en-US" sz="1200" dirty="0"/>
              <a:t> </a:t>
            </a:r>
            <a:r>
              <a:rPr lang="en-US" sz="1200" dirty="0" err="1"/>
              <a:t>Samsa</a:t>
            </a:r>
            <a:r>
              <a:rPr lang="en-US" sz="1200" dirty="0"/>
              <a:t> woke from troubled dreams, he found himself transformed in his bed into a horrible vermin.</a:t>
            </a:r>
          </a:p>
          <a:p>
            <a:r>
              <a:rPr lang="en-US" sz="1200" dirty="0"/>
              <a:t>He lay on his </a:t>
            </a:r>
            <a:r>
              <a:rPr lang="en-US" sz="1200" dirty="0" err="1"/>
              <a:t>armour</a:t>
            </a:r>
            <a:r>
              <a:rPr lang="en-US" sz="1200" dirty="0"/>
              <a:t>-like back, and if he lifted his head a little he could see his brown belly, slightly domed and divided by arches into stiff sections.</a:t>
            </a:r>
          </a:p>
          <a:p>
            <a:r>
              <a:rPr lang="en-US" sz="1200" dirty="0"/>
              <a:t>The bedding was hardly able to cover it and seemed ready to slide off any moment</a:t>
            </a:r>
            <a:r>
              <a:rPr lang="en-US" sz="1200" dirty="0" smtClean="0"/>
              <a:t>.</a:t>
            </a:r>
          </a:p>
        </p:txBody>
      </p:sp>
      <p:graphicFrame>
        <p:nvGraphicFramePr>
          <p:cNvPr id="7" name="Tabelle 6"/>
          <p:cNvGraphicFramePr>
            <a:graphicFrameLocks noGrp="1"/>
          </p:cNvGraphicFramePr>
          <p:nvPr>
            <p:extLst>
              <p:ext uri="{D42A27DB-BD31-4B8C-83A1-F6EECF244321}">
                <p14:modId xmlns:p14="http://schemas.microsoft.com/office/powerpoint/2010/main" val="2585853991"/>
              </p:ext>
            </p:extLst>
          </p:nvPr>
        </p:nvGraphicFramePr>
        <p:xfrm>
          <a:off x="755576" y="3429000"/>
          <a:ext cx="3816423" cy="2480310"/>
        </p:xfrm>
        <a:graphic>
          <a:graphicData uri="http://schemas.openxmlformats.org/drawingml/2006/table">
            <a:tbl>
              <a:tblPr firstRow="1" bandRow="1">
                <a:tableStyleId>{5C22544A-7EE6-4342-B048-85BDC9FD1C3A}</a:tableStyleId>
              </a:tblPr>
              <a:tblGrid>
                <a:gridCol w="1272141"/>
                <a:gridCol w="1272141"/>
                <a:gridCol w="1272141"/>
              </a:tblGrid>
              <a:tr h="164590">
                <a:tc>
                  <a:txBody>
                    <a:bodyPr/>
                    <a:lstStyle/>
                    <a:p>
                      <a:pPr algn="r" fontAlgn="b"/>
                      <a:r>
                        <a:rPr lang="de-DE" sz="1100" b="0" i="0" u="none" strike="noStrike" dirty="0">
                          <a:solidFill>
                            <a:srgbClr xmlns:mc="http://schemas.openxmlformats.org/markup-compatibility/2006" xmlns:a14="http://schemas.microsoft.com/office/drawing/2010/main" val="000000" mc:Ignorable=""/>
                          </a:solidFill>
                          <a:effectLst/>
                          <a:latin typeface="Calibri"/>
                        </a:rPr>
                        <a:t>1993</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5</a:t>
                      </a:r>
                    </a:p>
                  </a:txBody>
                  <a:tcPr marL="9525" marR="9525" marT="9525" marB="0" anchor="b"/>
                </a:tc>
                <a:tc>
                  <a:txBody>
                    <a:bodyPr/>
                    <a:lstStyle/>
                    <a:p>
                      <a:pPr algn="r" fontAlgn="b"/>
                      <a:r>
                        <a:rPr lang="de-DE" sz="1100" b="0" i="0" u="none" strike="noStrike" dirty="0">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1994</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7</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1995</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8</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1996</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10</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3</a:t>
                      </a:r>
                    </a:p>
                  </a:txBody>
                  <a:tcPr marL="9525" marR="9525" marT="9525" marB="0" anchor="b"/>
                </a:tc>
              </a:tr>
              <a:tr h="164590">
                <a:tc>
                  <a:txBody>
                    <a:bodyPr/>
                    <a:lstStyle/>
                    <a:p>
                      <a:pPr algn="r" fontAlgn="b"/>
                      <a:r>
                        <a:rPr lang="de-DE" sz="1100" b="0" i="0" u="none" strike="noStrike" dirty="0">
                          <a:solidFill>
                            <a:srgbClr xmlns:mc="http://schemas.openxmlformats.org/markup-compatibility/2006" xmlns:a14="http://schemas.microsoft.com/office/drawing/2010/main" val="000000" mc:Ignorable=""/>
                          </a:solidFill>
                          <a:effectLst/>
                          <a:latin typeface="Calibri"/>
                        </a:rPr>
                        <a:t>1997</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12</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1998</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14</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1999</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17</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2000</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2001</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22</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-5</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2002</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2003</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30</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2004</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33</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11</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2005</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36</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2006</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40</a:t>
                      </a:r>
                    </a:p>
                  </a:txBody>
                  <a:tcPr marL="9525" marR="9525" marT="9525" marB="0" anchor="b"/>
                </a:tc>
                <a:tc>
                  <a:txBody>
                    <a:bodyPr/>
                    <a:lstStyle/>
                    <a:p>
                      <a:pPr algn="r" fontAlgn="b"/>
                      <a:r>
                        <a:rPr lang="de-DE" sz="1100" b="0" i="0" u="none" strike="noStrike" dirty="0">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bl>
          </a:graphicData>
        </a:graphic>
      </p:graphicFrame>
      <p:sp>
        <p:nvSpPr>
          <p:cNvPr id="8" name="Inhaltsplatzhalter 2"/>
          <p:cNvSpPr txBox="1">
            <a:spLocks/>
          </p:cNvSpPr>
          <p:nvPr/>
        </p:nvSpPr>
        <p:spPr>
          <a:xfrm>
            <a:off x="4788024" y="3645024"/>
            <a:ext cx="3826768" cy="2405269"/>
          </a:xfrm>
          <a:prstGeom prst="rect">
            <a:avLst/>
          </a:prstGeom>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smtClean="0"/>
              <a:t>One morning, when Gregor Samsa woke from troubled dreams, he found himself transformed in his bed into a horrible vermin.</a:t>
            </a:r>
          </a:p>
          <a:p>
            <a:r>
              <a:rPr lang="en-US" sz="1200" smtClean="0"/>
              <a:t>He lay on his armour-like back, and if he lifted his head a little he could see his brown belly, slightly domed and divided by arches into stiff sections.</a:t>
            </a:r>
          </a:p>
          <a:p>
            <a:r>
              <a:rPr lang="en-US" sz="1200" smtClean="0"/>
              <a:t>The bedding was hardly able to cover it and seemed ready to slide off any moment.</a:t>
            </a:r>
            <a:endParaRPr lang="en-US" sz="1200" dirty="0" smtClean="0"/>
          </a:p>
        </p:txBody>
      </p:sp>
    </p:spTree>
    <p:extLst>
      <p:ext uri="{BB962C8B-B14F-4D97-AF65-F5344CB8AC3E}">
        <p14:creationId xmlns:p14="http://schemas.microsoft.com/office/powerpoint/2010/main" val="2622758305"/>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Slide 23</a:t>
            </a:r>
            <a:endParaRPr lang="de-DE" dirty="0"/>
          </a:p>
        </p:txBody>
      </p:sp>
      <p:sp>
        <p:nvSpPr>
          <p:cNvPr id="4" name="Inhaltsplatzhalter 2"/>
          <p:cNvSpPr txBox="1">
            <a:spLocks/>
          </p:cNvSpPr>
          <p:nvPr/>
        </p:nvSpPr>
        <p:spPr>
          <a:xfrm>
            <a:off x="457200" y="1423317"/>
            <a:ext cx="4186808" cy="4525963"/>
          </a:xfrm>
          <a:prstGeom prst="rect">
            <a:avLst/>
          </a:prstGeom>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lgn="just"/>
            <a:r>
              <a:rPr lang="en-US" sz="1400" dirty="0" smtClean="0"/>
              <a:t>One morning, when </a:t>
            </a:r>
            <a:r>
              <a:rPr lang="en-US" sz="1400" dirty="0" err="1" smtClean="0"/>
              <a:t>Gregor</a:t>
            </a:r>
            <a:r>
              <a:rPr lang="en-US" sz="1400" dirty="0" smtClean="0"/>
              <a:t> </a:t>
            </a:r>
            <a:r>
              <a:rPr lang="en-US" sz="1400" dirty="0" err="1" smtClean="0"/>
              <a:t>Samsa</a:t>
            </a:r>
            <a:r>
              <a:rPr lang="en-US" sz="1400" dirty="0" smtClean="0"/>
              <a:t> woke from troubled dreams, he found himself transformed in his bed into a horrible vermin.</a:t>
            </a:r>
          </a:p>
          <a:p>
            <a:pPr algn="just"/>
            <a:r>
              <a:rPr lang="en-US" sz="1400" dirty="0" smtClean="0"/>
              <a:t>He lay on his </a:t>
            </a:r>
            <a:r>
              <a:rPr lang="en-US" sz="1400" dirty="0" err="1" smtClean="0"/>
              <a:t>armour</a:t>
            </a:r>
            <a:r>
              <a:rPr lang="en-US" sz="1400" dirty="0" smtClean="0"/>
              <a:t>-like back, and if he lifted his head a little he could see his brown belly, slightly domed and divided by arches into stiff sections.</a:t>
            </a:r>
          </a:p>
          <a:p>
            <a:pPr algn="just"/>
            <a:r>
              <a:rPr lang="en-US" sz="1400" dirty="0" smtClean="0"/>
              <a:t>The bedding was hardly able to cover it and seemed ready to slide off any moment.</a:t>
            </a:r>
          </a:p>
          <a:p>
            <a:pPr algn="just"/>
            <a:endParaRPr lang="en-US" sz="1600" dirty="0" smtClean="0"/>
          </a:p>
          <a:p>
            <a:pPr lvl="1" algn="just">
              <a:buFont typeface="+mj-lt"/>
              <a:buAutoNum type="arabicPeriod"/>
            </a:pPr>
            <a:r>
              <a:rPr lang="en-US" sz="1200" dirty="0" smtClean="0"/>
              <a:t>His many legs, pitifully thin compared with the size of the rest of him, waved about helplessly as he looked.</a:t>
            </a:r>
          </a:p>
          <a:p>
            <a:pPr lvl="1" algn="just">
              <a:buFont typeface="+mj-lt"/>
              <a:buAutoNum type="arabicPeriod"/>
            </a:pPr>
            <a:r>
              <a:rPr lang="en-US" sz="1200" dirty="0" smtClean="0"/>
              <a:t>"What's happened to me? " he thought. It wasn't a dream.</a:t>
            </a:r>
          </a:p>
          <a:p>
            <a:pPr algn="just"/>
            <a:endParaRPr lang="de-DE" dirty="0"/>
          </a:p>
        </p:txBody>
      </p:sp>
      <p:pic>
        <p:nvPicPr>
          <p:cNvPr id="5" name="table"/>
          <p:cNvPicPr>
            <a:picLocks noChangeAspect="1"/>
          </p:cNvPicPr>
          <p:nvPr/>
        </p:nvPicPr>
        <p:blipFill>
          <a:blip r:embed="rId2"/>
          <a:stretch>
            <a:fillRect/>
          </a:stretch>
        </p:blipFill>
        <p:spPr>
          <a:xfrm>
            <a:off x="4788025" y="1423317"/>
            <a:ext cx="3960440" cy="2420322"/>
          </a:xfrm>
          <a:prstGeom prst="rect">
            <a:avLst/>
          </a:prstGeom>
        </p:spPr>
      </p:pic>
      <p:graphicFrame>
        <p:nvGraphicFramePr>
          <p:cNvPr id="6" name="Diagramm 5"/>
          <p:cNvGraphicFramePr/>
          <p:nvPr>
            <p:extLst>
              <p:ext uri="{D42A27DB-BD31-4B8C-83A1-F6EECF244321}">
                <p14:modId xmlns:p14="http://schemas.microsoft.com/office/powerpoint/2010/main" val="2102135389"/>
              </p:ext>
            </p:extLst>
          </p:nvPr>
        </p:nvGraphicFramePr>
        <p:xfrm>
          <a:off x="4932040" y="4077072"/>
          <a:ext cx="2880320" cy="15841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6410301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a:t>Slide </a:t>
            </a:r>
            <a:r>
              <a:rPr lang="en-US" dirty="0" smtClean="0"/>
              <a:t>24</a:t>
            </a:r>
            <a:endParaRPr lang="en-US" dirty="0"/>
          </a:p>
        </p:txBody>
      </p:sp>
      <p:sp>
        <p:nvSpPr>
          <p:cNvPr id="3" name="Inhaltsplatzhalter 2"/>
          <p:cNvSpPr>
            <a:spLocks noGrp="1"/>
          </p:cNvSpPr>
          <p:nvPr>
            <p:ph idx="4294967295"/>
          </p:nvPr>
        </p:nvSpPr>
        <p:spPr>
          <a:xfrm>
            <a:off x="304800" y="836712"/>
            <a:ext cx="8077200" cy="5411688"/>
          </a:xfrm>
          <a:prstGeom prst="rect">
            <a:avLst/>
          </a:prstGeom>
        </p:spPr>
        <p:txBody>
          <a:bodyPr/>
          <a:lstStyle/>
          <a:p>
            <a:pPr marL="0" indent="0" algn="just">
              <a:buNone/>
            </a:pPr>
            <a:r>
              <a:rPr lang="en-US" sz="1600" dirty="0"/>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a:t>
            </a:r>
          </a:p>
          <a:p>
            <a:pPr marL="0" indent="0" algn="just">
              <a:buNone/>
            </a:pPr>
            <a:endParaRPr lang="en-US" sz="1600" dirty="0"/>
          </a:p>
          <a:p>
            <a:pPr lvl="1" algn="just">
              <a:buFont typeface="+mj-lt"/>
              <a:buAutoNum type="arabicPeriod"/>
            </a:pPr>
            <a:r>
              <a:rPr lang="en-US" sz="1400" dirty="0"/>
              <a:t>The European languages are members of the same family. </a:t>
            </a:r>
          </a:p>
          <a:p>
            <a:pPr lvl="1" algn="just">
              <a:buFont typeface="+mj-lt"/>
              <a:buAutoNum type="arabicPeriod"/>
            </a:pPr>
            <a:r>
              <a:rPr lang="en-US" sz="1400" dirty="0"/>
              <a:t>Their separate existence is a myth. </a:t>
            </a:r>
          </a:p>
          <a:p>
            <a:pPr lvl="1" algn="just">
              <a:buFont typeface="+mj-lt"/>
              <a:buAutoNum type="arabicPeriod"/>
            </a:pPr>
            <a:r>
              <a:rPr lang="en-US" sz="1400" dirty="0"/>
              <a:t>For science, music, sport, etc, Europe uses the same vocabulary.</a:t>
            </a:r>
          </a:p>
          <a:p>
            <a:pPr marL="0" indent="0" algn="just">
              <a:buNone/>
            </a:pPr>
            <a:endParaRPr lang="en-US" sz="1600" dirty="0"/>
          </a:p>
          <a:p>
            <a:pPr>
              <a:buNone/>
            </a:pPr>
            <a:endParaRPr lang="en-US" dirty="0"/>
          </a:p>
        </p:txBody>
      </p:sp>
      <p:graphicFrame>
        <p:nvGraphicFramePr>
          <p:cNvPr id="4" name="Diagramm 3"/>
          <p:cNvGraphicFramePr/>
          <p:nvPr/>
        </p:nvGraphicFramePr>
        <p:xfrm>
          <a:off x="611560" y="3789040"/>
          <a:ext cx="3672408" cy="25922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Tabelle 4"/>
          <p:cNvGraphicFramePr>
            <a:graphicFrameLocks noGrp="1"/>
          </p:cNvGraphicFramePr>
          <p:nvPr/>
        </p:nvGraphicFramePr>
        <p:xfrm>
          <a:off x="3779912" y="4149080"/>
          <a:ext cx="4464495" cy="2278008"/>
        </p:xfrm>
        <a:graphic>
          <a:graphicData uri="http://schemas.openxmlformats.org/drawingml/2006/table">
            <a:tbl>
              <a:tblPr firstRow="1" bandRow="1">
                <a:tableStyleId>{5C22544A-7EE6-4342-B048-85BDC9FD1C3A}</a:tableStyleId>
              </a:tblPr>
              <a:tblGrid>
                <a:gridCol w="892899"/>
                <a:gridCol w="892899"/>
                <a:gridCol w="892899"/>
                <a:gridCol w="892899"/>
                <a:gridCol w="892899"/>
              </a:tblGrid>
              <a:tr h="284751">
                <a:tc>
                  <a:txBody>
                    <a:bodyPr/>
                    <a:lstStyle/>
                    <a:p>
                      <a:r>
                        <a:rPr lang="en-US" sz="900" dirty="0"/>
                        <a:t>A</a:t>
                      </a:r>
                    </a:p>
                  </a:txBody>
                  <a:tcPr/>
                </a:tc>
                <a:tc>
                  <a:txBody>
                    <a:bodyPr/>
                    <a:lstStyle/>
                    <a:p>
                      <a:r>
                        <a:rPr lang="en-US" sz="900" dirty="0"/>
                        <a:t>B</a:t>
                      </a:r>
                    </a:p>
                  </a:txBody>
                  <a:tcPr/>
                </a:tc>
                <a:tc>
                  <a:txBody>
                    <a:bodyPr/>
                    <a:lstStyle/>
                    <a:p>
                      <a:r>
                        <a:rPr lang="en-US" sz="900" dirty="0"/>
                        <a:t>C</a:t>
                      </a:r>
                    </a:p>
                  </a:txBody>
                  <a:tcPr/>
                </a:tc>
                <a:tc>
                  <a:txBody>
                    <a:bodyPr/>
                    <a:lstStyle/>
                    <a:p>
                      <a:r>
                        <a:rPr lang="en-US" sz="900" dirty="0"/>
                        <a:t>D</a:t>
                      </a:r>
                    </a:p>
                  </a:txBody>
                  <a:tcPr/>
                </a:tc>
                <a:tc>
                  <a:txBody>
                    <a:bodyPr/>
                    <a:lstStyle/>
                    <a:p>
                      <a:r>
                        <a:rPr lang="en-US" sz="900" dirty="0"/>
                        <a:t>E</a:t>
                      </a:r>
                    </a:p>
                  </a:txBody>
                  <a:tcPr/>
                </a:tc>
              </a:tr>
              <a:tr h="284751">
                <a:tc>
                  <a:txBody>
                    <a:bodyPr/>
                    <a:lstStyle/>
                    <a:p>
                      <a:r>
                        <a:rPr lang="en-US" sz="900" dirty="0"/>
                        <a:t>1</a:t>
                      </a:r>
                    </a:p>
                  </a:txBody>
                  <a:tcPr/>
                </a:tc>
                <a:tc>
                  <a:txBody>
                    <a:bodyPr/>
                    <a:lstStyle/>
                    <a:p>
                      <a:r>
                        <a:rPr lang="en-US" sz="900" dirty="0"/>
                        <a:t>8</a:t>
                      </a:r>
                    </a:p>
                  </a:txBody>
                  <a:tcPr/>
                </a:tc>
                <a:tc>
                  <a:txBody>
                    <a:bodyPr/>
                    <a:lstStyle/>
                    <a:p>
                      <a:r>
                        <a:rPr lang="en-US" sz="900" dirty="0"/>
                        <a:t>15</a:t>
                      </a:r>
                    </a:p>
                  </a:txBody>
                  <a:tcPr/>
                </a:tc>
                <a:tc>
                  <a:txBody>
                    <a:bodyPr/>
                    <a:lstStyle/>
                    <a:p>
                      <a:r>
                        <a:rPr lang="en-US" sz="900" dirty="0"/>
                        <a:t>22</a:t>
                      </a:r>
                    </a:p>
                  </a:txBody>
                  <a:tcPr/>
                </a:tc>
                <a:tc>
                  <a:txBody>
                    <a:bodyPr/>
                    <a:lstStyle/>
                    <a:p>
                      <a:r>
                        <a:rPr lang="en-US" sz="900" dirty="0"/>
                        <a:t>29</a:t>
                      </a:r>
                    </a:p>
                  </a:txBody>
                  <a:tcPr/>
                </a:tc>
              </a:tr>
              <a:tr h="284751">
                <a:tc>
                  <a:txBody>
                    <a:bodyPr/>
                    <a:lstStyle/>
                    <a:p>
                      <a:r>
                        <a:rPr lang="en-US" sz="900" dirty="0"/>
                        <a:t>2</a:t>
                      </a:r>
                    </a:p>
                  </a:txBody>
                  <a:tcPr/>
                </a:tc>
                <a:tc>
                  <a:txBody>
                    <a:bodyPr/>
                    <a:lstStyle/>
                    <a:p>
                      <a:r>
                        <a:rPr lang="en-US" sz="900" dirty="0"/>
                        <a:t>9</a:t>
                      </a:r>
                    </a:p>
                  </a:txBody>
                  <a:tcPr/>
                </a:tc>
                <a:tc>
                  <a:txBody>
                    <a:bodyPr/>
                    <a:lstStyle/>
                    <a:p>
                      <a:r>
                        <a:rPr lang="en-US" sz="900" dirty="0"/>
                        <a:t>16</a:t>
                      </a:r>
                    </a:p>
                  </a:txBody>
                  <a:tcPr/>
                </a:tc>
                <a:tc>
                  <a:txBody>
                    <a:bodyPr/>
                    <a:lstStyle/>
                    <a:p>
                      <a:r>
                        <a:rPr lang="en-US" sz="900" dirty="0"/>
                        <a:t>23</a:t>
                      </a:r>
                    </a:p>
                  </a:txBody>
                  <a:tcPr/>
                </a:tc>
                <a:tc>
                  <a:txBody>
                    <a:bodyPr/>
                    <a:lstStyle/>
                    <a:p>
                      <a:r>
                        <a:rPr lang="en-US" sz="900" dirty="0"/>
                        <a:t>30</a:t>
                      </a:r>
                    </a:p>
                  </a:txBody>
                  <a:tcPr/>
                </a:tc>
              </a:tr>
              <a:tr h="284751">
                <a:tc>
                  <a:txBody>
                    <a:bodyPr/>
                    <a:lstStyle/>
                    <a:p>
                      <a:r>
                        <a:rPr lang="en-US" sz="900" dirty="0"/>
                        <a:t>3</a:t>
                      </a:r>
                    </a:p>
                  </a:txBody>
                  <a:tcPr/>
                </a:tc>
                <a:tc>
                  <a:txBody>
                    <a:bodyPr/>
                    <a:lstStyle/>
                    <a:p>
                      <a:r>
                        <a:rPr lang="en-US" sz="900" dirty="0"/>
                        <a:t>10</a:t>
                      </a:r>
                    </a:p>
                  </a:txBody>
                  <a:tcPr/>
                </a:tc>
                <a:tc>
                  <a:txBody>
                    <a:bodyPr/>
                    <a:lstStyle/>
                    <a:p>
                      <a:r>
                        <a:rPr lang="en-US" sz="900" dirty="0"/>
                        <a:t>17</a:t>
                      </a:r>
                    </a:p>
                  </a:txBody>
                  <a:tcPr/>
                </a:tc>
                <a:tc>
                  <a:txBody>
                    <a:bodyPr/>
                    <a:lstStyle/>
                    <a:p>
                      <a:r>
                        <a:rPr lang="en-US" sz="900" dirty="0"/>
                        <a:t>24</a:t>
                      </a:r>
                    </a:p>
                  </a:txBody>
                  <a:tcPr/>
                </a:tc>
                <a:tc>
                  <a:txBody>
                    <a:bodyPr/>
                    <a:lstStyle/>
                    <a:p>
                      <a:r>
                        <a:rPr lang="en-US" sz="900" dirty="0"/>
                        <a:t>31</a:t>
                      </a:r>
                    </a:p>
                  </a:txBody>
                  <a:tcPr/>
                </a:tc>
              </a:tr>
              <a:tr h="284751">
                <a:tc>
                  <a:txBody>
                    <a:bodyPr/>
                    <a:lstStyle/>
                    <a:p>
                      <a:r>
                        <a:rPr lang="en-US" sz="900" dirty="0"/>
                        <a:t>4</a:t>
                      </a:r>
                    </a:p>
                  </a:txBody>
                  <a:tcPr/>
                </a:tc>
                <a:tc>
                  <a:txBody>
                    <a:bodyPr/>
                    <a:lstStyle/>
                    <a:p>
                      <a:r>
                        <a:rPr lang="en-US" sz="900" dirty="0"/>
                        <a:t>11</a:t>
                      </a:r>
                    </a:p>
                  </a:txBody>
                  <a:tcPr/>
                </a:tc>
                <a:tc>
                  <a:txBody>
                    <a:bodyPr/>
                    <a:lstStyle/>
                    <a:p>
                      <a:r>
                        <a:rPr lang="en-US" sz="900" dirty="0"/>
                        <a:t>18</a:t>
                      </a:r>
                    </a:p>
                  </a:txBody>
                  <a:tcPr/>
                </a:tc>
                <a:tc>
                  <a:txBody>
                    <a:bodyPr/>
                    <a:lstStyle/>
                    <a:p>
                      <a:r>
                        <a:rPr lang="en-US" sz="900" dirty="0"/>
                        <a:t>25</a:t>
                      </a:r>
                    </a:p>
                  </a:txBody>
                  <a:tcPr/>
                </a:tc>
                <a:tc>
                  <a:txBody>
                    <a:bodyPr/>
                    <a:lstStyle/>
                    <a:p>
                      <a:r>
                        <a:rPr lang="en-US" sz="900" dirty="0"/>
                        <a:t>32</a:t>
                      </a:r>
                    </a:p>
                  </a:txBody>
                  <a:tcPr/>
                </a:tc>
              </a:tr>
              <a:tr h="284751">
                <a:tc>
                  <a:txBody>
                    <a:bodyPr/>
                    <a:lstStyle/>
                    <a:p>
                      <a:r>
                        <a:rPr lang="en-US" sz="900" dirty="0"/>
                        <a:t>5</a:t>
                      </a:r>
                    </a:p>
                  </a:txBody>
                  <a:tcPr/>
                </a:tc>
                <a:tc>
                  <a:txBody>
                    <a:bodyPr/>
                    <a:lstStyle/>
                    <a:p>
                      <a:r>
                        <a:rPr lang="en-US" sz="900" dirty="0"/>
                        <a:t>12</a:t>
                      </a:r>
                    </a:p>
                  </a:txBody>
                  <a:tcPr/>
                </a:tc>
                <a:tc>
                  <a:txBody>
                    <a:bodyPr/>
                    <a:lstStyle/>
                    <a:p>
                      <a:r>
                        <a:rPr lang="en-US" sz="900" dirty="0"/>
                        <a:t>19</a:t>
                      </a:r>
                    </a:p>
                  </a:txBody>
                  <a:tcPr/>
                </a:tc>
                <a:tc>
                  <a:txBody>
                    <a:bodyPr/>
                    <a:lstStyle/>
                    <a:p>
                      <a:r>
                        <a:rPr lang="en-US" sz="900" dirty="0"/>
                        <a:t>26</a:t>
                      </a:r>
                    </a:p>
                  </a:txBody>
                  <a:tcPr/>
                </a:tc>
                <a:tc>
                  <a:txBody>
                    <a:bodyPr/>
                    <a:lstStyle/>
                    <a:p>
                      <a:r>
                        <a:rPr lang="en-US" sz="900" dirty="0"/>
                        <a:t>33</a:t>
                      </a:r>
                    </a:p>
                  </a:txBody>
                  <a:tcPr/>
                </a:tc>
              </a:tr>
              <a:tr h="284751">
                <a:tc>
                  <a:txBody>
                    <a:bodyPr/>
                    <a:lstStyle/>
                    <a:p>
                      <a:r>
                        <a:rPr lang="en-US" sz="900" dirty="0"/>
                        <a:t>6</a:t>
                      </a:r>
                    </a:p>
                  </a:txBody>
                  <a:tcPr/>
                </a:tc>
                <a:tc>
                  <a:txBody>
                    <a:bodyPr/>
                    <a:lstStyle/>
                    <a:p>
                      <a:r>
                        <a:rPr lang="en-US" sz="900" dirty="0"/>
                        <a:t>13</a:t>
                      </a:r>
                    </a:p>
                  </a:txBody>
                  <a:tcPr/>
                </a:tc>
                <a:tc>
                  <a:txBody>
                    <a:bodyPr/>
                    <a:lstStyle/>
                    <a:p>
                      <a:r>
                        <a:rPr lang="en-US" sz="900" dirty="0"/>
                        <a:t>20</a:t>
                      </a:r>
                    </a:p>
                  </a:txBody>
                  <a:tcPr/>
                </a:tc>
                <a:tc>
                  <a:txBody>
                    <a:bodyPr/>
                    <a:lstStyle/>
                    <a:p>
                      <a:r>
                        <a:rPr lang="en-US" sz="900" dirty="0"/>
                        <a:t>27</a:t>
                      </a:r>
                    </a:p>
                  </a:txBody>
                  <a:tcPr/>
                </a:tc>
                <a:tc>
                  <a:txBody>
                    <a:bodyPr/>
                    <a:lstStyle/>
                    <a:p>
                      <a:r>
                        <a:rPr lang="en-US" sz="900" dirty="0"/>
                        <a:t>34</a:t>
                      </a:r>
                    </a:p>
                  </a:txBody>
                  <a:tcPr/>
                </a:tc>
              </a:tr>
              <a:tr h="284751">
                <a:tc>
                  <a:txBody>
                    <a:bodyPr/>
                    <a:lstStyle/>
                    <a:p>
                      <a:r>
                        <a:rPr lang="en-US" sz="900" dirty="0"/>
                        <a:t>7</a:t>
                      </a:r>
                    </a:p>
                  </a:txBody>
                  <a:tcPr/>
                </a:tc>
                <a:tc>
                  <a:txBody>
                    <a:bodyPr/>
                    <a:lstStyle/>
                    <a:p>
                      <a:r>
                        <a:rPr lang="en-US" sz="900" dirty="0"/>
                        <a:t>14</a:t>
                      </a:r>
                    </a:p>
                  </a:txBody>
                  <a:tcPr/>
                </a:tc>
                <a:tc>
                  <a:txBody>
                    <a:bodyPr/>
                    <a:lstStyle/>
                    <a:p>
                      <a:r>
                        <a:rPr lang="en-US" sz="900" dirty="0"/>
                        <a:t>21</a:t>
                      </a:r>
                    </a:p>
                  </a:txBody>
                  <a:tcPr/>
                </a:tc>
                <a:tc>
                  <a:txBody>
                    <a:bodyPr/>
                    <a:lstStyle/>
                    <a:p>
                      <a:r>
                        <a:rPr lang="en-US" sz="900" dirty="0"/>
                        <a:t>28</a:t>
                      </a:r>
                    </a:p>
                  </a:txBody>
                  <a:tcPr/>
                </a:tc>
                <a:tc>
                  <a:txBody>
                    <a:bodyPr/>
                    <a:lstStyle/>
                    <a:p>
                      <a:r>
                        <a:rPr lang="en-US" sz="900" dirty="0"/>
                        <a:t>35</a:t>
                      </a:r>
                    </a:p>
                  </a:txBody>
                  <a:tcPr/>
                </a:tc>
              </a:tr>
            </a:tbl>
          </a:graphicData>
        </a:graphic>
      </p:graphicFrame>
      <p:graphicFrame>
        <p:nvGraphicFramePr>
          <p:cNvPr id="6" name="Diagramm 5"/>
          <p:cNvGraphicFramePr/>
          <p:nvPr/>
        </p:nvGraphicFramePr>
        <p:xfrm>
          <a:off x="5940152" y="1700808"/>
          <a:ext cx="2736304" cy="172819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542189210"/>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Slide 3</a:t>
            </a:r>
          </a:p>
        </p:txBody>
      </p:sp>
      <p:graphicFrame>
        <p:nvGraphicFramePr>
          <p:cNvPr id="5" name="Inhaltsplatzhalter 4"/>
          <p:cNvGraphicFramePr>
            <a:graphicFrameLocks noGrp="1"/>
          </p:cNvGraphicFramePr>
          <p:nvPr>
            <p:ph idx="4294967295"/>
            <p:extLst>
              <p:ext uri="{D42A27DB-BD31-4B8C-83A1-F6EECF244321}">
                <p14:modId xmlns:p14="http://schemas.microsoft.com/office/powerpoint/2010/main" val="625024669"/>
              </p:ext>
            </p:extLst>
          </p:nvPr>
        </p:nvGraphicFramePr>
        <p:xfrm>
          <a:off x="3575050" y="1196751"/>
          <a:ext cx="4885382" cy="23042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platzhalter 3"/>
          <p:cNvSpPr>
            <a:spLocks noGrp="1"/>
          </p:cNvSpPr>
          <p:nvPr>
            <p:ph type="body" sz="half" idx="2"/>
          </p:nvPr>
        </p:nvSpPr>
        <p:spPr>
          <a:xfrm>
            <a:off x="457200" y="1052736"/>
            <a:ext cx="3008313" cy="5073427"/>
          </a:xfrm>
        </p:spPr>
        <p:txBody>
          <a:bodyPr>
            <a:normAutofit fontScale="70000" lnSpcReduction="20000"/>
          </a:bodyPr>
          <a:lstStyle/>
          <a:p>
            <a:pPr algn="just"/>
            <a:r>
              <a:rPr lang="en-US" dirty="0"/>
              <a:t>The European languages are members of the same family.</a:t>
            </a:r>
          </a:p>
          <a:p>
            <a:pPr algn="just"/>
            <a:r>
              <a:rPr lang="en-US" dirty="0"/>
              <a:t>Their separate existence is a myth.</a:t>
            </a:r>
          </a:p>
          <a:p>
            <a:pPr algn="just"/>
            <a:r>
              <a:rPr lang="en-US" dirty="0"/>
              <a:t>For science, music, sport, etc, Europe uses the same vocabulary.</a:t>
            </a:r>
          </a:p>
          <a:p>
            <a:pPr algn="just"/>
            <a:r>
              <a:rPr lang="en-US" dirty="0"/>
              <a:t>The languages only differ in their grammar, their pronunciation and their most common words.</a:t>
            </a:r>
          </a:p>
          <a:p>
            <a:pPr algn="just"/>
            <a:r>
              <a:rPr lang="en-US" dirty="0"/>
              <a:t>Everyone realizes why a new common language would be desirable: one could refuse to pay expensive translators.</a:t>
            </a:r>
          </a:p>
          <a:p>
            <a:pPr algn="just"/>
            <a:r>
              <a:rPr lang="en-US" dirty="0"/>
              <a:t>To achieve this, it would be necessary to have uniform grammar, pronunciation and more common words.</a:t>
            </a:r>
          </a:p>
          <a:p>
            <a:pPr algn="just"/>
            <a:r>
              <a:rPr lang="en-US" dirty="0"/>
              <a:t>If several languages coalesce, the grammar of the resulting language is more simple and regular than that of the individual languages.</a:t>
            </a:r>
          </a:p>
          <a:p>
            <a:pPr algn="just"/>
            <a:r>
              <a:rPr lang="en-US" dirty="0"/>
              <a:t>The new common language will be more simple and regular than the existing European languages.</a:t>
            </a:r>
          </a:p>
          <a:p>
            <a:pPr algn="just"/>
            <a:r>
              <a:rPr lang="en-US" dirty="0"/>
              <a:t>It will be as simple as Occidental; in fact, it will be Occidental.</a:t>
            </a:r>
          </a:p>
          <a:p>
            <a:pPr algn="just"/>
            <a:r>
              <a:rPr lang="en-US" dirty="0"/>
              <a:t>To an English person, it will seem like simplified English, as a skeptical Cambridge friend of mine told me what Occidental is.</a:t>
            </a:r>
          </a:p>
          <a:p>
            <a:pPr algn="just"/>
            <a:r>
              <a:rPr lang="en-US" dirty="0"/>
              <a:t>The European languages are members of the same family.</a:t>
            </a:r>
          </a:p>
          <a:p>
            <a:pPr algn="just"/>
            <a:r>
              <a:rPr lang="en-US" dirty="0"/>
              <a:t>Their separate existence is a myth.</a:t>
            </a:r>
          </a:p>
          <a:p>
            <a:pPr algn="just"/>
            <a:r>
              <a:rPr lang="en-US" dirty="0"/>
              <a:t>For science, music, sport, etc, Europe uses the same vocabulary.</a:t>
            </a:r>
          </a:p>
          <a:p>
            <a:pPr algn="just"/>
            <a:r>
              <a:rPr lang="en-US" dirty="0"/>
              <a:t>The languages only differ in their grammar, their pronunciation and their most common words.</a:t>
            </a:r>
          </a:p>
          <a:p>
            <a:pPr algn="just"/>
            <a:endParaRPr lang="en-US" dirty="0"/>
          </a:p>
        </p:txBody>
      </p:sp>
      <p:graphicFrame>
        <p:nvGraphicFramePr>
          <p:cNvPr id="7" name="Diagramm 6"/>
          <p:cNvGraphicFramePr/>
          <p:nvPr/>
        </p:nvGraphicFramePr>
        <p:xfrm>
          <a:off x="3563888" y="3933056"/>
          <a:ext cx="4968552" cy="2448272"/>
        </p:xfrm>
        <a:graphic>
          <a:graphicData uri="http://schemas.openxmlformats.org/drawingml/2006/chart">
            <c:chart xmlns:c="http://schemas.openxmlformats.org/drawingml/2006/chart" xmlns:r="http://schemas.openxmlformats.org/officeDocument/2006/relationships" r:id="rId7"/>
          </a:graphicData>
        </a:graphic>
      </p:graphicFrame>
      <p:sp>
        <p:nvSpPr>
          <p:cNvPr id="6" name="Titel 1"/>
          <p:cNvSpPr txBox="1">
            <a:spLocks/>
          </p:cNvSpPr>
          <p:nvPr/>
        </p:nvSpPr>
        <p:spPr>
          <a:xfrm>
            <a:off x="8610600" y="381000"/>
            <a:ext cx="533400" cy="5867400"/>
          </a:xfrm>
          <a:prstGeom prst="rect">
            <a:avLst/>
          </a:prstGeom>
        </p:spPr>
        <p:txBody>
          <a:bodyPr vert="vert" anchor="b">
            <a:normAutofit fontScale="975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0" cap="small" spc="0" normalizeH="0" baseline="0" noProof="0" dirty="0">
                <a:ln>
                  <a:noFill/>
                </a:ln>
                <a:solidFill>
                  <a:schemeClr val="bg1"/>
                </a:solidFill>
                <a:effectLst/>
                <a:uLnTx/>
                <a:uFillTx/>
                <a:latin typeface="+mj-lt"/>
                <a:ea typeface="+mj-ea"/>
                <a:cs typeface="+mj-cs"/>
              </a:rPr>
              <a:t>Slide 3</a:t>
            </a:r>
          </a:p>
        </p:txBody>
      </p:sp>
      <p:sp>
        <p:nvSpPr>
          <p:cNvPr id="9" name="Titel 2"/>
          <p:cNvSpPr txBox="1">
            <a:spLocks/>
          </p:cNvSpPr>
          <p:nvPr/>
        </p:nvSpPr>
        <p:spPr>
          <a:xfrm>
            <a:off x="609600" y="116632"/>
            <a:ext cx="7924800" cy="634082"/>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1800" b="0" i="0" kern="1200" cap="none" spc="50" baseline="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de-DE" sz="2000" dirty="0" smtClean="0">
                <a:solidFill>
                  <a:schemeClr val="tx1"/>
                </a:solidFill>
              </a:rPr>
              <a:t>SLIDE 25</a:t>
            </a:r>
            <a:endParaRPr lang="de-DE" sz="2000" dirty="0">
              <a:solidFill>
                <a:schemeClr val="tx1"/>
              </a:solidFill>
            </a:endParaRPr>
          </a:p>
        </p:txBody>
      </p:sp>
    </p:spTree>
    <p:extLst>
      <p:ext uri="{BB962C8B-B14F-4D97-AF65-F5344CB8AC3E}">
        <p14:creationId xmlns:p14="http://schemas.microsoft.com/office/powerpoint/2010/main" val="134661046"/>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a:t>Slide </a:t>
            </a:r>
            <a:r>
              <a:rPr lang="en-US" dirty="0" smtClean="0"/>
              <a:t>26</a:t>
            </a:r>
            <a:endParaRPr lang="en-US" dirty="0"/>
          </a:p>
        </p:txBody>
      </p:sp>
      <p:sp>
        <p:nvSpPr>
          <p:cNvPr id="3" name="Inhaltsplatzhalter 2"/>
          <p:cNvSpPr>
            <a:spLocks noGrp="1"/>
          </p:cNvSpPr>
          <p:nvPr>
            <p:ph idx="4294967295"/>
          </p:nvPr>
        </p:nvSpPr>
        <p:spPr>
          <a:xfrm>
            <a:off x="304800" y="908720"/>
            <a:ext cx="8077200" cy="5339680"/>
          </a:xfrm>
          <a:prstGeom prst="rect">
            <a:avLst/>
          </a:prstGeom>
        </p:spPr>
        <p:txBody>
          <a:bodyPr>
            <a:normAutofit/>
          </a:bodyPr>
          <a:lstStyle/>
          <a:p>
            <a:pPr marL="0" indent="0" algn="just">
              <a:buNone/>
            </a:pPr>
            <a:r>
              <a:rPr lang="en-US" sz="1200" dirty="0"/>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 To achieve this, it would be necessary to have uniform grammar, pronunciation and more common words. If several languages coalesce, the grammar of the resulting language is more simple and regular than that of the individual languages.</a:t>
            </a:r>
          </a:p>
          <a:p>
            <a:pPr marL="0" indent="0" algn="just">
              <a:buNone/>
            </a:pPr>
            <a:r>
              <a:rPr lang="en-US" sz="1200" dirty="0"/>
              <a:t>The new common language will be more simple and regular than the existing European languages. It will be as simple as Occidental; in fact, it will be Occidental. To an English person, it will seem like simplified English, as a skeptical Cambridge friend of mine told me what Occidental is. The European languages are members of the same family.</a:t>
            </a:r>
          </a:p>
          <a:p>
            <a:pPr marL="0" indent="0" algn="just">
              <a:buNone/>
            </a:pPr>
            <a:r>
              <a:rPr lang="en-US" sz="1200" dirty="0"/>
              <a:t>Their separate existence is a myth. For science, music, sport, etc, Europe uses the same vocabulary. The languages only differ in their grammar, their pronunciation and their most common words.</a:t>
            </a:r>
          </a:p>
          <a:p>
            <a:endParaRPr lang="en-US" dirty="0"/>
          </a:p>
        </p:txBody>
      </p:sp>
      <p:graphicFrame>
        <p:nvGraphicFramePr>
          <p:cNvPr id="4" name="Diagramm 3"/>
          <p:cNvGraphicFramePr/>
          <p:nvPr/>
        </p:nvGraphicFramePr>
        <p:xfrm>
          <a:off x="0" y="3645024"/>
          <a:ext cx="4896544" cy="16719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m 4"/>
          <p:cNvGraphicFramePr/>
          <p:nvPr/>
        </p:nvGraphicFramePr>
        <p:xfrm>
          <a:off x="3563888" y="4365104"/>
          <a:ext cx="5184576" cy="159995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270907095"/>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a:t>Slide </a:t>
            </a:r>
            <a:r>
              <a:rPr lang="en-US" dirty="0" smtClean="0"/>
              <a:t>26</a:t>
            </a:r>
            <a:endParaRPr lang="en-US" dirty="0"/>
          </a:p>
        </p:txBody>
      </p:sp>
      <p:graphicFrame>
        <p:nvGraphicFramePr>
          <p:cNvPr id="4" name="Inhaltsplatzhalter 3"/>
          <p:cNvGraphicFramePr>
            <a:graphicFrameLocks noGrp="1"/>
          </p:cNvGraphicFramePr>
          <p:nvPr>
            <p:ph idx="4294967295"/>
          </p:nvPr>
        </p:nvGraphicFramePr>
        <p:xfrm>
          <a:off x="611560" y="908719"/>
          <a:ext cx="7920880" cy="4114800"/>
        </p:xfrm>
        <a:graphic>
          <a:graphicData uri="http://schemas.openxmlformats.org/drawingml/2006/table">
            <a:tbl>
              <a:tblPr firstRow="1" bandRow="1">
                <a:tableStyleId>{93296810-A885-4BE3-A3E7-6D5BEEA58F35}</a:tableStyleId>
              </a:tblPr>
              <a:tblGrid>
                <a:gridCol w="396044"/>
                <a:gridCol w="396044"/>
                <a:gridCol w="396044"/>
                <a:gridCol w="396044"/>
                <a:gridCol w="396044"/>
                <a:gridCol w="396044"/>
                <a:gridCol w="396044"/>
                <a:gridCol w="396044"/>
                <a:gridCol w="396044"/>
                <a:gridCol w="396044"/>
                <a:gridCol w="396044"/>
                <a:gridCol w="396044"/>
                <a:gridCol w="396044"/>
                <a:gridCol w="396044"/>
                <a:gridCol w="396044"/>
                <a:gridCol w="396044"/>
                <a:gridCol w="396044"/>
                <a:gridCol w="396044"/>
                <a:gridCol w="396044"/>
                <a:gridCol w="396044"/>
              </a:tblGrid>
              <a:tr h="273630">
                <a:tc>
                  <a:txBody>
                    <a:bodyPr/>
                    <a:lstStyle/>
                    <a:p>
                      <a:r>
                        <a:rPr lang="en-US" sz="1200" dirty="0"/>
                        <a:t>1</a:t>
                      </a:r>
                    </a:p>
                  </a:txBody>
                  <a:tcPr anchor="ctr"/>
                </a:tc>
                <a:tc>
                  <a:txBody>
                    <a:bodyPr/>
                    <a:lstStyle/>
                    <a:p>
                      <a:r>
                        <a:rPr lang="en-US" sz="1200" dirty="0"/>
                        <a:t>2</a:t>
                      </a:r>
                    </a:p>
                  </a:txBody>
                  <a:tcPr anchor="ctr"/>
                </a:tc>
                <a:tc>
                  <a:txBody>
                    <a:bodyPr/>
                    <a:lstStyle/>
                    <a:p>
                      <a:r>
                        <a:rPr lang="en-US" sz="1200" dirty="0"/>
                        <a:t>3</a:t>
                      </a:r>
                    </a:p>
                  </a:txBody>
                  <a:tcPr anchor="ctr"/>
                </a:tc>
                <a:tc>
                  <a:txBody>
                    <a:bodyPr/>
                    <a:lstStyle/>
                    <a:p>
                      <a:r>
                        <a:rPr lang="en-US" sz="1200" dirty="0"/>
                        <a:t>4</a:t>
                      </a:r>
                    </a:p>
                  </a:txBody>
                  <a:tcPr anchor="ctr"/>
                </a:tc>
                <a:tc>
                  <a:txBody>
                    <a:bodyPr/>
                    <a:lstStyle/>
                    <a:p>
                      <a:r>
                        <a:rPr lang="en-US" sz="1200" dirty="0"/>
                        <a:t>5</a:t>
                      </a:r>
                    </a:p>
                  </a:txBody>
                  <a:tcPr anchor="ctr"/>
                </a:tc>
                <a:tc>
                  <a:txBody>
                    <a:bodyPr/>
                    <a:lstStyle/>
                    <a:p>
                      <a:r>
                        <a:rPr lang="en-US" sz="1200" dirty="0"/>
                        <a:t>6</a:t>
                      </a:r>
                    </a:p>
                  </a:txBody>
                  <a:tcPr anchor="ctr"/>
                </a:tc>
                <a:tc>
                  <a:txBody>
                    <a:bodyPr/>
                    <a:lstStyle/>
                    <a:p>
                      <a:r>
                        <a:rPr lang="en-US" sz="1200" dirty="0"/>
                        <a:t>7</a:t>
                      </a:r>
                    </a:p>
                  </a:txBody>
                  <a:tcPr anchor="ctr"/>
                </a:tc>
                <a:tc>
                  <a:txBody>
                    <a:bodyPr/>
                    <a:lstStyle/>
                    <a:p>
                      <a:r>
                        <a:rPr lang="en-US" sz="1200" dirty="0"/>
                        <a:t>8</a:t>
                      </a:r>
                    </a:p>
                  </a:txBody>
                  <a:tcPr anchor="ctr"/>
                </a:tc>
                <a:tc>
                  <a:txBody>
                    <a:bodyPr/>
                    <a:lstStyle/>
                    <a:p>
                      <a:r>
                        <a:rPr lang="en-US" sz="1200" dirty="0"/>
                        <a:t>9</a:t>
                      </a:r>
                    </a:p>
                  </a:txBody>
                  <a:tcPr anchor="ctr"/>
                </a:tc>
                <a:tc>
                  <a:txBody>
                    <a:bodyPr/>
                    <a:lstStyle/>
                    <a:p>
                      <a:r>
                        <a:rPr lang="en-US" sz="1200" dirty="0"/>
                        <a:t>10</a:t>
                      </a:r>
                    </a:p>
                  </a:txBody>
                  <a:tcPr anchor="ctr"/>
                </a:tc>
                <a:tc>
                  <a:txBody>
                    <a:bodyPr/>
                    <a:lstStyle/>
                    <a:p>
                      <a:r>
                        <a:rPr lang="en-US" sz="1200" dirty="0"/>
                        <a:t>11</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14</a:t>
                      </a:r>
                    </a:p>
                  </a:txBody>
                  <a:tcPr anchor="ctr"/>
                </a:tc>
                <a:tc>
                  <a:txBody>
                    <a:bodyPr/>
                    <a:lstStyle/>
                    <a:p>
                      <a:r>
                        <a:rPr lang="en-US" sz="1200" dirty="0"/>
                        <a:t>15</a:t>
                      </a:r>
                    </a:p>
                  </a:txBody>
                  <a:tcPr anchor="ctr"/>
                </a:tc>
                <a:tc>
                  <a:txBody>
                    <a:bodyPr/>
                    <a:lstStyle/>
                    <a:p>
                      <a:r>
                        <a:rPr lang="en-US" sz="1200" dirty="0"/>
                        <a:t>16</a:t>
                      </a:r>
                    </a:p>
                  </a:txBody>
                  <a:tcPr anchor="ctr"/>
                </a:tc>
                <a:tc>
                  <a:txBody>
                    <a:bodyPr/>
                    <a:lstStyle/>
                    <a:p>
                      <a:r>
                        <a:rPr lang="en-US" sz="1200" dirty="0"/>
                        <a:t>17</a:t>
                      </a:r>
                    </a:p>
                  </a:txBody>
                  <a:tcPr anchor="ctr"/>
                </a:tc>
                <a:tc>
                  <a:txBody>
                    <a:bodyPr/>
                    <a:lstStyle/>
                    <a:p>
                      <a:r>
                        <a:rPr lang="en-US" sz="1200" dirty="0"/>
                        <a:t>18</a:t>
                      </a:r>
                    </a:p>
                  </a:txBody>
                  <a:tcPr anchor="ctr"/>
                </a:tc>
                <a:tc>
                  <a:txBody>
                    <a:bodyPr/>
                    <a:lstStyle/>
                    <a:p>
                      <a:r>
                        <a:rPr lang="en-US" sz="1200" dirty="0"/>
                        <a:t>19</a:t>
                      </a:r>
                    </a:p>
                  </a:txBody>
                  <a:tcPr anchor="ctr"/>
                </a:tc>
                <a:tc>
                  <a:txBody>
                    <a:bodyPr/>
                    <a:lstStyle/>
                    <a:p>
                      <a:r>
                        <a:rPr lang="en-US" sz="1200" dirty="0"/>
                        <a:t>20</a:t>
                      </a:r>
                    </a:p>
                  </a:txBody>
                  <a:tcPr anchor="ctr"/>
                </a:tc>
              </a:tr>
              <a:tr h="273630">
                <a:tc>
                  <a:txBody>
                    <a:bodyPr/>
                    <a:lstStyle/>
                    <a:p>
                      <a:r>
                        <a:rPr lang="en-US" sz="1200" dirty="0"/>
                        <a:t>A</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34</a:t>
                      </a:r>
                    </a:p>
                  </a:txBody>
                  <a:tcPr anchor="ctr"/>
                </a:tc>
                <a:tc>
                  <a:txBody>
                    <a:bodyPr/>
                    <a:lstStyle/>
                    <a:p>
                      <a:r>
                        <a:rPr lang="en-US" sz="1200" dirty="0"/>
                        <a:t>34</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4</a:t>
                      </a:r>
                    </a:p>
                  </a:txBody>
                  <a:tcPr anchor="ctr"/>
                </a:tc>
                <a:tc>
                  <a:txBody>
                    <a:bodyPr/>
                    <a:lstStyle/>
                    <a:p>
                      <a:r>
                        <a:rPr lang="en-US" sz="1200" dirty="0"/>
                        <a:t>23</a:t>
                      </a:r>
                    </a:p>
                  </a:txBody>
                  <a:tcPr anchor="ctr"/>
                </a:tc>
                <a:tc>
                  <a:txBody>
                    <a:bodyPr/>
                    <a:lstStyle/>
                    <a:p>
                      <a:r>
                        <a:rPr lang="en-US" sz="1200" dirty="0"/>
                        <a:t>24</a:t>
                      </a:r>
                    </a:p>
                  </a:txBody>
                  <a:tcPr anchor="ctr"/>
                </a:tc>
                <a:tc>
                  <a:txBody>
                    <a:bodyPr/>
                    <a:lstStyle/>
                    <a:p>
                      <a:r>
                        <a:rPr lang="en-US" sz="1200" dirty="0"/>
                        <a:t>12</a:t>
                      </a:r>
                    </a:p>
                  </a:txBody>
                  <a:tcPr anchor="ctr"/>
                </a:tc>
                <a:tc>
                  <a:txBody>
                    <a:bodyPr/>
                    <a:lstStyle/>
                    <a:p>
                      <a:r>
                        <a:rPr lang="en-US" sz="1200" dirty="0"/>
                        <a:t>3</a:t>
                      </a:r>
                    </a:p>
                  </a:txBody>
                  <a:tcPr anchor="ctr"/>
                </a:tc>
                <a:tc>
                  <a:txBody>
                    <a:bodyPr/>
                    <a:lstStyle/>
                    <a:p>
                      <a:r>
                        <a:rPr lang="en-US" sz="1200" dirty="0"/>
                        <a:t>2</a:t>
                      </a:r>
                    </a:p>
                  </a:txBody>
                  <a:tcPr anchor="ctr"/>
                </a:tc>
                <a:tc>
                  <a:txBody>
                    <a:bodyPr/>
                    <a:lstStyle/>
                    <a:p>
                      <a:r>
                        <a:rPr lang="en-US" sz="1200" dirty="0"/>
                        <a:t>2</a:t>
                      </a:r>
                    </a:p>
                  </a:txBody>
                  <a:tcPr anchor="ctr"/>
                </a:tc>
              </a:tr>
              <a:tr h="273630">
                <a:tc>
                  <a:txBody>
                    <a:bodyPr/>
                    <a:lstStyle/>
                    <a:p>
                      <a:r>
                        <a:rPr lang="en-US" sz="1200" dirty="0"/>
                        <a:t>B</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tc>
                <a:tc>
                  <a:txBody>
                    <a:bodyPr/>
                    <a:lstStyle/>
                    <a:p>
                      <a:r>
                        <a:rPr lang="en-US" sz="1200" dirty="0"/>
                        <a:t>3</a:t>
                      </a:r>
                    </a:p>
                  </a:txBody>
                  <a:tcPr anchor="ctr"/>
                </a:tc>
                <a:tc>
                  <a:txBody>
                    <a:bodyPr/>
                    <a:lstStyle/>
                    <a:p>
                      <a:r>
                        <a:rPr lang="en-US" sz="1200" dirty="0"/>
                        <a:t>12</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11</a:t>
                      </a:r>
                    </a:p>
                  </a:txBody>
                  <a:tcPr anchor="ctr"/>
                </a:tc>
                <a:tc>
                  <a:txBody>
                    <a:bodyPr/>
                    <a:lstStyle/>
                    <a:p>
                      <a:r>
                        <a:rPr lang="en-US" sz="1200" dirty="0"/>
                        <a:t>2</a:t>
                      </a:r>
                    </a:p>
                  </a:txBody>
                  <a:tcPr anchor="ctr"/>
                </a:tc>
                <a:tc>
                  <a:txBody>
                    <a:bodyPr/>
                    <a:lstStyle/>
                    <a:p>
                      <a:r>
                        <a:rPr lang="en-US" sz="1200" dirty="0"/>
                        <a:t>21</a:t>
                      </a:r>
                    </a:p>
                  </a:txBody>
                  <a:tcPr anchor="ctr"/>
                </a:tc>
                <a:tc>
                  <a:txBody>
                    <a:bodyPr/>
                    <a:lstStyle/>
                    <a:p>
                      <a:r>
                        <a:rPr lang="en-US" sz="1200" dirty="0"/>
                        <a:t>34</a:t>
                      </a:r>
                    </a:p>
                  </a:txBody>
                  <a:tcPr anchor="ctr"/>
                </a:tc>
                <a:tc>
                  <a:txBody>
                    <a:bodyPr/>
                    <a:lstStyle/>
                    <a:p>
                      <a:r>
                        <a:rPr lang="en-US" sz="1200" dirty="0"/>
                        <a:t>1</a:t>
                      </a:r>
                    </a:p>
                  </a:txBody>
                  <a:tcPr anchor="ctr"/>
                </a:tc>
                <a:tc>
                  <a:txBody>
                    <a:bodyPr/>
                    <a:lstStyle/>
                    <a:p>
                      <a:r>
                        <a:rPr lang="en-US" sz="1200" dirty="0"/>
                        <a:t>29</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6</a:t>
                      </a:r>
                    </a:p>
                  </a:txBody>
                  <a:tcPr anchor="ctr"/>
                </a:tc>
                <a:tc>
                  <a:txBody>
                    <a:bodyPr/>
                    <a:lstStyle/>
                    <a:p>
                      <a:r>
                        <a:rPr lang="en-US" sz="1200" dirty="0"/>
                        <a:t>65</a:t>
                      </a:r>
                    </a:p>
                  </a:txBody>
                  <a:tcPr anchor="ctr"/>
                </a:tc>
                <a:tc>
                  <a:txBody>
                    <a:bodyPr/>
                    <a:lstStyle/>
                    <a:p>
                      <a:r>
                        <a:rPr lang="en-US" sz="1200" dirty="0"/>
                        <a:t>4</a:t>
                      </a:r>
                    </a:p>
                  </a:txBody>
                  <a:tcPr anchor="ctr"/>
                </a:tc>
              </a:tr>
              <a:tr h="273630">
                <a:tc>
                  <a:txBody>
                    <a:bodyPr/>
                    <a:lstStyle/>
                    <a:p>
                      <a:r>
                        <a:rPr lang="en-US" sz="1200" dirty="0"/>
                        <a:t>C</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34</a:t>
                      </a:r>
                    </a:p>
                  </a:txBody>
                  <a:tcPr anchor="ctr"/>
                </a:tc>
                <a:tc>
                  <a:txBody>
                    <a:bodyPr/>
                    <a:lstStyle/>
                    <a:p>
                      <a:r>
                        <a:rPr lang="en-US" sz="1200" dirty="0"/>
                        <a:t>34</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4</a:t>
                      </a:r>
                    </a:p>
                  </a:txBody>
                  <a:tcPr anchor="ctr"/>
                </a:tc>
                <a:tc>
                  <a:txBody>
                    <a:bodyPr/>
                    <a:lstStyle/>
                    <a:p>
                      <a:r>
                        <a:rPr lang="en-US" sz="1200" dirty="0"/>
                        <a:t>23</a:t>
                      </a:r>
                    </a:p>
                  </a:txBody>
                  <a:tcPr anchor="ctr"/>
                </a:tc>
                <a:tc>
                  <a:txBody>
                    <a:bodyPr/>
                    <a:lstStyle/>
                    <a:p>
                      <a:r>
                        <a:rPr lang="en-US" sz="1200" dirty="0"/>
                        <a:t>24</a:t>
                      </a:r>
                    </a:p>
                  </a:txBody>
                  <a:tcPr anchor="ctr"/>
                </a:tc>
                <a:tc>
                  <a:txBody>
                    <a:bodyPr/>
                    <a:lstStyle/>
                    <a:p>
                      <a:r>
                        <a:rPr lang="en-US" sz="1200" dirty="0"/>
                        <a:t>12</a:t>
                      </a:r>
                    </a:p>
                  </a:txBody>
                  <a:tcPr anchor="ctr"/>
                </a:tc>
                <a:tc>
                  <a:txBody>
                    <a:bodyPr/>
                    <a:lstStyle/>
                    <a:p>
                      <a:r>
                        <a:rPr lang="en-US" sz="1200" dirty="0"/>
                        <a:t>3</a:t>
                      </a:r>
                    </a:p>
                  </a:txBody>
                  <a:tcPr anchor="ctr"/>
                </a:tc>
                <a:tc>
                  <a:txBody>
                    <a:bodyPr/>
                    <a:lstStyle/>
                    <a:p>
                      <a:r>
                        <a:rPr lang="en-US" sz="1200" dirty="0"/>
                        <a:t>2</a:t>
                      </a:r>
                    </a:p>
                  </a:txBody>
                  <a:tcPr anchor="ctr"/>
                </a:tc>
                <a:tc>
                  <a:txBody>
                    <a:bodyPr/>
                    <a:lstStyle/>
                    <a:p>
                      <a:r>
                        <a:rPr lang="en-US" sz="1200" dirty="0"/>
                        <a:t>2</a:t>
                      </a:r>
                    </a:p>
                  </a:txBody>
                  <a:tcPr anchor="ctr"/>
                </a:tc>
              </a:tr>
              <a:tr h="273630">
                <a:tc>
                  <a:txBody>
                    <a:bodyPr/>
                    <a:lstStyle/>
                    <a:p>
                      <a:r>
                        <a:rPr lang="en-US" sz="1200" dirty="0"/>
                        <a:t>D</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tc>
                <a:tc>
                  <a:txBody>
                    <a:bodyPr/>
                    <a:lstStyle/>
                    <a:p>
                      <a:r>
                        <a:rPr lang="en-US" sz="1200" dirty="0"/>
                        <a:t>3</a:t>
                      </a:r>
                    </a:p>
                  </a:txBody>
                  <a:tcPr anchor="ctr"/>
                </a:tc>
                <a:tc>
                  <a:txBody>
                    <a:bodyPr/>
                    <a:lstStyle/>
                    <a:p>
                      <a:r>
                        <a:rPr lang="en-US" sz="1200" dirty="0"/>
                        <a:t>12</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11</a:t>
                      </a:r>
                    </a:p>
                  </a:txBody>
                  <a:tcPr anchor="ctr"/>
                </a:tc>
                <a:tc>
                  <a:txBody>
                    <a:bodyPr/>
                    <a:lstStyle/>
                    <a:p>
                      <a:r>
                        <a:rPr lang="en-US" sz="1200" dirty="0"/>
                        <a:t>2</a:t>
                      </a:r>
                    </a:p>
                  </a:txBody>
                  <a:tcPr anchor="ctr"/>
                </a:tc>
                <a:tc>
                  <a:txBody>
                    <a:bodyPr/>
                    <a:lstStyle/>
                    <a:p>
                      <a:r>
                        <a:rPr lang="en-US" sz="1200" dirty="0"/>
                        <a:t>21</a:t>
                      </a:r>
                    </a:p>
                  </a:txBody>
                  <a:tcPr anchor="ctr"/>
                </a:tc>
                <a:tc>
                  <a:txBody>
                    <a:bodyPr/>
                    <a:lstStyle/>
                    <a:p>
                      <a:r>
                        <a:rPr lang="en-US" sz="1200" dirty="0"/>
                        <a:t>34</a:t>
                      </a:r>
                    </a:p>
                  </a:txBody>
                  <a:tcPr anchor="ctr"/>
                </a:tc>
                <a:tc>
                  <a:txBody>
                    <a:bodyPr/>
                    <a:lstStyle/>
                    <a:p>
                      <a:r>
                        <a:rPr lang="en-US" sz="1200" dirty="0"/>
                        <a:t>1</a:t>
                      </a:r>
                    </a:p>
                  </a:txBody>
                  <a:tcPr anchor="ctr"/>
                </a:tc>
                <a:tc>
                  <a:txBody>
                    <a:bodyPr/>
                    <a:lstStyle/>
                    <a:p>
                      <a:r>
                        <a:rPr lang="en-US" sz="1200" dirty="0"/>
                        <a:t>29</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6</a:t>
                      </a:r>
                    </a:p>
                  </a:txBody>
                  <a:tcPr anchor="ctr"/>
                </a:tc>
                <a:tc>
                  <a:txBody>
                    <a:bodyPr/>
                    <a:lstStyle/>
                    <a:p>
                      <a:r>
                        <a:rPr lang="en-US" sz="1200" dirty="0"/>
                        <a:t>65</a:t>
                      </a:r>
                    </a:p>
                  </a:txBody>
                  <a:tcPr anchor="ctr"/>
                </a:tc>
                <a:tc>
                  <a:txBody>
                    <a:bodyPr/>
                    <a:lstStyle/>
                    <a:p>
                      <a:r>
                        <a:rPr lang="en-US" sz="1200" dirty="0"/>
                        <a:t>4</a:t>
                      </a:r>
                    </a:p>
                  </a:txBody>
                  <a:tcPr anchor="ctr"/>
                </a:tc>
              </a:tr>
              <a:tr h="273630">
                <a:tc>
                  <a:txBody>
                    <a:bodyPr/>
                    <a:lstStyle/>
                    <a:p>
                      <a:r>
                        <a:rPr lang="en-US" sz="1200" dirty="0"/>
                        <a:t>E</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34</a:t>
                      </a:r>
                    </a:p>
                  </a:txBody>
                  <a:tcPr anchor="ctr"/>
                </a:tc>
                <a:tc>
                  <a:txBody>
                    <a:bodyPr/>
                    <a:lstStyle/>
                    <a:p>
                      <a:r>
                        <a:rPr lang="en-US" sz="1200" dirty="0"/>
                        <a:t>34</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4</a:t>
                      </a:r>
                    </a:p>
                  </a:txBody>
                  <a:tcPr anchor="ctr"/>
                </a:tc>
                <a:tc>
                  <a:txBody>
                    <a:bodyPr/>
                    <a:lstStyle/>
                    <a:p>
                      <a:r>
                        <a:rPr lang="en-US" sz="1200" dirty="0"/>
                        <a:t>23</a:t>
                      </a:r>
                    </a:p>
                  </a:txBody>
                  <a:tcPr anchor="ctr"/>
                </a:tc>
                <a:tc>
                  <a:txBody>
                    <a:bodyPr/>
                    <a:lstStyle/>
                    <a:p>
                      <a:r>
                        <a:rPr lang="en-US" sz="1200" dirty="0"/>
                        <a:t>24</a:t>
                      </a:r>
                    </a:p>
                  </a:txBody>
                  <a:tcPr anchor="ctr"/>
                </a:tc>
                <a:tc>
                  <a:txBody>
                    <a:bodyPr/>
                    <a:lstStyle/>
                    <a:p>
                      <a:r>
                        <a:rPr lang="en-US" sz="1200" dirty="0"/>
                        <a:t>12</a:t>
                      </a:r>
                    </a:p>
                  </a:txBody>
                  <a:tcPr anchor="ctr"/>
                </a:tc>
                <a:tc>
                  <a:txBody>
                    <a:bodyPr/>
                    <a:lstStyle/>
                    <a:p>
                      <a:r>
                        <a:rPr lang="en-US" sz="1200" dirty="0"/>
                        <a:t>3</a:t>
                      </a:r>
                    </a:p>
                  </a:txBody>
                  <a:tcPr anchor="ctr"/>
                </a:tc>
                <a:tc>
                  <a:txBody>
                    <a:bodyPr/>
                    <a:lstStyle/>
                    <a:p>
                      <a:r>
                        <a:rPr lang="en-US" sz="1200" dirty="0"/>
                        <a:t>2</a:t>
                      </a:r>
                    </a:p>
                  </a:txBody>
                  <a:tcPr anchor="ctr"/>
                </a:tc>
                <a:tc>
                  <a:txBody>
                    <a:bodyPr/>
                    <a:lstStyle/>
                    <a:p>
                      <a:r>
                        <a:rPr lang="en-US" sz="1200" dirty="0"/>
                        <a:t>2</a:t>
                      </a:r>
                    </a:p>
                  </a:txBody>
                  <a:tcPr anchor="ctr"/>
                </a:tc>
              </a:tr>
              <a:tr h="273630">
                <a:tc>
                  <a:txBody>
                    <a:bodyPr/>
                    <a:lstStyle/>
                    <a:p>
                      <a:r>
                        <a:rPr lang="en-US" sz="1200" dirty="0"/>
                        <a:t>F</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tc>
                <a:tc>
                  <a:txBody>
                    <a:bodyPr/>
                    <a:lstStyle/>
                    <a:p>
                      <a:r>
                        <a:rPr lang="en-US" sz="1200" dirty="0"/>
                        <a:t>3</a:t>
                      </a:r>
                    </a:p>
                  </a:txBody>
                  <a:tcPr anchor="ctr"/>
                </a:tc>
                <a:tc>
                  <a:txBody>
                    <a:bodyPr/>
                    <a:lstStyle/>
                    <a:p>
                      <a:r>
                        <a:rPr lang="en-US" sz="1200" dirty="0"/>
                        <a:t>12</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11</a:t>
                      </a:r>
                    </a:p>
                  </a:txBody>
                  <a:tcPr anchor="ctr"/>
                </a:tc>
                <a:tc>
                  <a:txBody>
                    <a:bodyPr/>
                    <a:lstStyle/>
                    <a:p>
                      <a:r>
                        <a:rPr lang="en-US" sz="1200" dirty="0"/>
                        <a:t>2</a:t>
                      </a:r>
                    </a:p>
                  </a:txBody>
                  <a:tcPr anchor="ctr"/>
                </a:tc>
                <a:tc>
                  <a:txBody>
                    <a:bodyPr/>
                    <a:lstStyle/>
                    <a:p>
                      <a:r>
                        <a:rPr lang="en-US" sz="1200" dirty="0"/>
                        <a:t>21</a:t>
                      </a:r>
                    </a:p>
                  </a:txBody>
                  <a:tcPr anchor="ctr"/>
                </a:tc>
                <a:tc>
                  <a:txBody>
                    <a:bodyPr/>
                    <a:lstStyle/>
                    <a:p>
                      <a:r>
                        <a:rPr lang="en-US" sz="1200" dirty="0"/>
                        <a:t>34</a:t>
                      </a:r>
                    </a:p>
                  </a:txBody>
                  <a:tcPr anchor="ctr"/>
                </a:tc>
                <a:tc>
                  <a:txBody>
                    <a:bodyPr/>
                    <a:lstStyle/>
                    <a:p>
                      <a:r>
                        <a:rPr lang="en-US" sz="1200" dirty="0"/>
                        <a:t>1</a:t>
                      </a:r>
                    </a:p>
                  </a:txBody>
                  <a:tcPr anchor="ctr"/>
                </a:tc>
                <a:tc>
                  <a:txBody>
                    <a:bodyPr/>
                    <a:lstStyle/>
                    <a:p>
                      <a:r>
                        <a:rPr lang="en-US" sz="1200" dirty="0"/>
                        <a:t>29</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6</a:t>
                      </a:r>
                    </a:p>
                  </a:txBody>
                  <a:tcPr anchor="ctr"/>
                </a:tc>
                <a:tc>
                  <a:txBody>
                    <a:bodyPr/>
                    <a:lstStyle/>
                    <a:p>
                      <a:r>
                        <a:rPr lang="en-US" sz="1200" dirty="0"/>
                        <a:t>65</a:t>
                      </a:r>
                    </a:p>
                  </a:txBody>
                  <a:tcPr anchor="ctr"/>
                </a:tc>
                <a:tc>
                  <a:txBody>
                    <a:bodyPr/>
                    <a:lstStyle/>
                    <a:p>
                      <a:r>
                        <a:rPr lang="en-US" sz="1200" dirty="0"/>
                        <a:t>4</a:t>
                      </a:r>
                    </a:p>
                  </a:txBody>
                  <a:tcPr anchor="ctr"/>
                </a:tc>
              </a:tr>
              <a:tr h="273630">
                <a:tc>
                  <a:txBody>
                    <a:bodyPr/>
                    <a:lstStyle/>
                    <a:p>
                      <a:r>
                        <a:rPr lang="en-US" sz="1200" dirty="0"/>
                        <a:t>G</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34</a:t>
                      </a:r>
                    </a:p>
                  </a:txBody>
                  <a:tcPr anchor="ctr"/>
                </a:tc>
                <a:tc>
                  <a:txBody>
                    <a:bodyPr/>
                    <a:lstStyle/>
                    <a:p>
                      <a:r>
                        <a:rPr lang="en-US" sz="1200" dirty="0"/>
                        <a:t>34</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4</a:t>
                      </a:r>
                    </a:p>
                  </a:txBody>
                  <a:tcPr anchor="ctr"/>
                </a:tc>
                <a:tc>
                  <a:txBody>
                    <a:bodyPr/>
                    <a:lstStyle/>
                    <a:p>
                      <a:r>
                        <a:rPr lang="en-US" sz="1200" dirty="0"/>
                        <a:t>23</a:t>
                      </a:r>
                    </a:p>
                  </a:txBody>
                  <a:tcPr anchor="ctr"/>
                </a:tc>
                <a:tc>
                  <a:txBody>
                    <a:bodyPr/>
                    <a:lstStyle/>
                    <a:p>
                      <a:r>
                        <a:rPr lang="en-US" sz="1200" dirty="0"/>
                        <a:t>24</a:t>
                      </a:r>
                    </a:p>
                  </a:txBody>
                  <a:tcPr anchor="ctr"/>
                </a:tc>
                <a:tc>
                  <a:txBody>
                    <a:bodyPr/>
                    <a:lstStyle/>
                    <a:p>
                      <a:r>
                        <a:rPr lang="en-US" sz="1200" dirty="0"/>
                        <a:t>12</a:t>
                      </a:r>
                    </a:p>
                  </a:txBody>
                  <a:tcPr anchor="ctr"/>
                </a:tc>
                <a:tc>
                  <a:txBody>
                    <a:bodyPr/>
                    <a:lstStyle/>
                    <a:p>
                      <a:r>
                        <a:rPr lang="en-US" sz="1200" dirty="0"/>
                        <a:t>3</a:t>
                      </a:r>
                    </a:p>
                  </a:txBody>
                  <a:tcPr anchor="ctr"/>
                </a:tc>
                <a:tc>
                  <a:txBody>
                    <a:bodyPr/>
                    <a:lstStyle/>
                    <a:p>
                      <a:r>
                        <a:rPr lang="en-US" sz="1200" dirty="0"/>
                        <a:t>2</a:t>
                      </a:r>
                    </a:p>
                  </a:txBody>
                  <a:tcPr anchor="ctr"/>
                </a:tc>
                <a:tc>
                  <a:txBody>
                    <a:bodyPr/>
                    <a:lstStyle/>
                    <a:p>
                      <a:r>
                        <a:rPr lang="en-US" sz="1200" dirty="0"/>
                        <a:t>2</a:t>
                      </a:r>
                    </a:p>
                  </a:txBody>
                  <a:tcPr anchor="ctr"/>
                </a:tc>
              </a:tr>
              <a:tr h="273630">
                <a:tc>
                  <a:txBody>
                    <a:bodyPr/>
                    <a:lstStyle/>
                    <a:p>
                      <a:r>
                        <a:rPr lang="en-US" sz="1200" dirty="0"/>
                        <a:t>H</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tc>
                <a:tc>
                  <a:txBody>
                    <a:bodyPr/>
                    <a:lstStyle/>
                    <a:p>
                      <a:r>
                        <a:rPr lang="en-US" sz="1200" dirty="0"/>
                        <a:t>3</a:t>
                      </a:r>
                    </a:p>
                  </a:txBody>
                  <a:tcPr anchor="ctr"/>
                </a:tc>
                <a:tc>
                  <a:txBody>
                    <a:bodyPr/>
                    <a:lstStyle/>
                    <a:p>
                      <a:r>
                        <a:rPr lang="en-US" sz="1200" dirty="0"/>
                        <a:t>12</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11</a:t>
                      </a:r>
                    </a:p>
                  </a:txBody>
                  <a:tcPr anchor="ctr"/>
                </a:tc>
                <a:tc>
                  <a:txBody>
                    <a:bodyPr/>
                    <a:lstStyle/>
                    <a:p>
                      <a:r>
                        <a:rPr lang="en-US" sz="1200" dirty="0"/>
                        <a:t>2</a:t>
                      </a:r>
                    </a:p>
                  </a:txBody>
                  <a:tcPr anchor="ctr"/>
                </a:tc>
                <a:tc>
                  <a:txBody>
                    <a:bodyPr/>
                    <a:lstStyle/>
                    <a:p>
                      <a:r>
                        <a:rPr lang="en-US" sz="1200" dirty="0"/>
                        <a:t>21</a:t>
                      </a:r>
                    </a:p>
                  </a:txBody>
                  <a:tcPr anchor="ctr"/>
                </a:tc>
                <a:tc>
                  <a:txBody>
                    <a:bodyPr/>
                    <a:lstStyle/>
                    <a:p>
                      <a:r>
                        <a:rPr lang="en-US" sz="1200" dirty="0"/>
                        <a:t>34</a:t>
                      </a:r>
                    </a:p>
                  </a:txBody>
                  <a:tcPr anchor="ctr"/>
                </a:tc>
                <a:tc>
                  <a:txBody>
                    <a:bodyPr/>
                    <a:lstStyle/>
                    <a:p>
                      <a:r>
                        <a:rPr lang="en-US" sz="1200" dirty="0"/>
                        <a:t>1</a:t>
                      </a:r>
                    </a:p>
                  </a:txBody>
                  <a:tcPr anchor="ctr"/>
                </a:tc>
                <a:tc>
                  <a:txBody>
                    <a:bodyPr/>
                    <a:lstStyle/>
                    <a:p>
                      <a:r>
                        <a:rPr lang="en-US" sz="1200" dirty="0"/>
                        <a:t>29</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6</a:t>
                      </a:r>
                    </a:p>
                  </a:txBody>
                  <a:tcPr anchor="ctr"/>
                </a:tc>
                <a:tc>
                  <a:txBody>
                    <a:bodyPr/>
                    <a:lstStyle/>
                    <a:p>
                      <a:r>
                        <a:rPr lang="en-US" sz="1200" dirty="0"/>
                        <a:t>65</a:t>
                      </a:r>
                    </a:p>
                  </a:txBody>
                  <a:tcPr anchor="ctr"/>
                </a:tc>
                <a:tc>
                  <a:txBody>
                    <a:bodyPr/>
                    <a:lstStyle/>
                    <a:p>
                      <a:r>
                        <a:rPr lang="en-US" sz="1200" dirty="0"/>
                        <a:t>4</a:t>
                      </a:r>
                    </a:p>
                  </a:txBody>
                  <a:tcPr anchor="ctr"/>
                </a:tc>
              </a:tr>
              <a:tr h="273630">
                <a:tc>
                  <a:txBody>
                    <a:bodyPr/>
                    <a:lstStyle/>
                    <a:p>
                      <a:r>
                        <a:rPr lang="en-US" sz="1200" dirty="0"/>
                        <a:t>I</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34</a:t>
                      </a:r>
                    </a:p>
                  </a:txBody>
                  <a:tcPr anchor="ctr"/>
                </a:tc>
                <a:tc>
                  <a:txBody>
                    <a:bodyPr/>
                    <a:lstStyle/>
                    <a:p>
                      <a:r>
                        <a:rPr lang="en-US" sz="1200" dirty="0"/>
                        <a:t>34</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4</a:t>
                      </a:r>
                    </a:p>
                  </a:txBody>
                  <a:tcPr anchor="ctr"/>
                </a:tc>
                <a:tc>
                  <a:txBody>
                    <a:bodyPr/>
                    <a:lstStyle/>
                    <a:p>
                      <a:r>
                        <a:rPr lang="en-US" sz="1200" dirty="0"/>
                        <a:t>23</a:t>
                      </a:r>
                    </a:p>
                  </a:txBody>
                  <a:tcPr anchor="ctr"/>
                </a:tc>
                <a:tc>
                  <a:txBody>
                    <a:bodyPr/>
                    <a:lstStyle/>
                    <a:p>
                      <a:r>
                        <a:rPr lang="en-US" sz="1200" dirty="0"/>
                        <a:t>24</a:t>
                      </a:r>
                    </a:p>
                  </a:txBody>
                  <a:tcPr anchor="ctr"/>
                </a:tc>
                <a:tc>
                  <a:txBody>
                    <a:bodyPr/>
                    <a:lstStyle/>
                    <a:p>
                      <a:r>
                        <a:rPr lang="en-US" sz="1200" dirty="0"/>
                        <a:t>12</a:t>
                      </a:r>
                    </a:p>
                  </a:txBody>
                  <a:tcPr anchor="ctr"/>
                </a:tc>
                <a:tc>
                  <a:txBody>
                    <a:bodyPr/>
                    <a:lstStyle/>
                    <a:p>
                      <a:r>
                        <a:rPr lang="en-US" sz="1200" dirty="0"/>
                        <a:t>3</a:t>
                      </a:r>
                    </a:p>
                  </a:txBody>
                  <a:tcPr anchor="ctr"/>
                </a:tc>
                <a:tc>
                  <a:txBody>
                    <a:bodyPr/>
                    <a:lstStyle/>
                    <a:p>
                      <a:r>
                        <a:rPr lang="en-US" sz="1200" dirty="0"/>
                        <a:t>2</a:t>
                      </a:r>
                    </a:p>
                  </a:txBody>
                  <a:tcPr anchor="ctr"/>
                </a:tc>
                <a:tc>
                  <a:txBody>
                    <a:bodyPr/>
                    <a:lstStyle/>
                    <a:p>
                      <a:r>
                        <a:rPr lang="en-US" sz="1200" dirty="0"/>
                        <a:t>2</a:t>
                      </a:r>
                    </a:p>
                  </a:txBody>
                  <a:tcPr anchor="ctr"/>
                </a:tc>
              </a:tr>
              <a:tr h="273630">
                <a:tc>
                  <a:txBody>
                    <a:bodyPr/>
                    <a:lstStyle/>
                    <a:p>
                      <a:r>
                        <a:rPr lang="en-US" sz="1200" dirty="0"/>
                        <a:t>J</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tc>
                <a:tc>
                  <a:txBody>
                    <a:bodyPr/>
                    <a:lstStyle/>
                    <a:p>
                      <a:r>
                        <a:rPr lang="en-US" sz="1200" dirty="0"/>
                        <a:t>3</a:t>
                      </a:r>
                    </a:p>
                  </a:txBody>
                  <a:tcPr anchor="ctr"/>
                </a:tc>
                <a:tc>
                  <a:txBody>
                    <a:bodyPr/>
                    <a:lstStyle/>
                    <a:p>
                      <a:r>
                        <a:rPr lang="en-US" sz="1200" dirty="0"/>
                        <a:t>12</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11</a:t>
                      </a:r>
                    </a:p>
                  </a:txBody>
                  <a:tcPr anchor="ctr"/>
                </a:tc>
                <a:tc>
                  <a:txBody>
                    <a:bodyPr/>
                    <a:lstStyle/>
                    <a:p>
                      <a:r>
                        <a:rPr lang="en-US" sz="1200" dirty="0"/>
                        <a:t>2</a:t>
                      </a:r>
                    </a:p>
                  </a:txBody>
                  <a:tcPr anchor="ctr"/>
                </a:tc>
                <a:tc>
                  <a:txBody>
                    <a:bodyPr/>
                    <a:lstStyle/>
                    <a:p>
                      <a:r>
                        <a:rPr lang="en-US" sz="1200" dirty="0"/>
                        <a:t>21</a:t>
                      </a:r>
                    </a:p>
                  </a:txBody>
                  <a:tcPr anchor="ctr"/>
                </a:tc>
                <a:tc>
                  <a:txBody>
                    <a:bodyPr/>
                    <a:lstStyle/>
                    <a:p>
                      <a:r>
                        <a:rPr lang="en-US" sz="1200" dirty="0"/>
                        <a:t>34</a:t>
                      </a:r>
                    </a:p>
                  </a:txBody>
                  <a:tcPr anchor="ctr"/>
                </a:tc>
                <a:tc>
                  <a:txBody>
                    <a:bodyPr/>
                    <a:lstStyle/>
                    <a:p>
                      <a:r>
                        <a:rPr lang="en-US" sz="1200" dirty="0"/>
                        <a:t>1</a:t>
                      </a:r>
                    </a:p>
                  </a:txBody>
                  <a:tcPr anchor="ctr"/>
                </a:tc>
                <a:tc>
                  <a:txBody>
                    <a:bodyPr/>
                    <a:lstStyle/>
                    <a:p>
                      <a:r>
                        <a:rPr lang="en-US" sz="1200" dirty="0"/>
                        <a:t>29</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6</a:t>
                      </a:r>
                    </a:p>
                  </a:txBody>
                  <a:tcPr anchor="ctr"/>
                </a:tc>
                <a:tc>
                  <a:txBody>
                    <a:bodyPr/>
                    <a:lstStyle/>
                    <a:p>
                      <a:r>
                        <a:rPr lang="en-US" sz="1200" dirty="0"/>
                        <a:t>65</a:t>
                      </a:r>
                    </a:p>
                  </a:txBody>
                  <a:tcPr anchor="ctr"/>
                </a:tc>
                <a:tc>
                  <a:txBody>
                    <a:bodyPr/>
                    <a:lstStyle/>
                    <a:p>
                      <a:r>
                        <a:rPr lang="en-US" sz="1200" dirty="0"/>
                        <a:t>4</a:t>
                      </a:r>
                    </a:p>
                  </a:txBody>
                  <a:tcPr anchor="ctr"/>
                </a:tc>
              </a:tr>
              <a:tr h="273630">
                <a:tc>
                  <a:txBody>
                    <a:bodyPr/>
                    <a:lstStyle/>
                    <a:p>
                      <a:r>
                        <a:rPr lang="en-US" sz="1200" dirty="0"/>
                        <a:t>K</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34</a:t>
                      </a:r>
                    </a:p>
                  </a:txBody>
                  <a:tcPr anchor="ctr"/>
                </a:tc>
                <a:tc>
                  <a:txBody>
                    <a:bodyPr/>
                    <a:lstStyle/>
                    <a:p>
                      <a:r>
                        <a:rPr lang="en-US" sz="1200" dirty="0"/>
                        <a:t>34</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4</a:t>
                      </a:r>
                    </a:p>
                  </a:txBody>
                  <a:tcPr anchor="ctr"/>
                </a:tc>
                <a:tc>
                  <a:txBody>
                    <a:bodyPr/>
                    <a:lstStyle/>
                    <a:p>
                      <a:r>
                        <a:rPr lang="en-US" sz="1200" dirty="0"/>
                        <a:t>23</a:t>
                      </a:r>
                    </a:p>
                  </a:txBody>
                  <a:tcPr anchor="ctr"/>
                </a:tc>
                <a:tc>
                  <a:txBody>
                    <a:bodyPr/>
                    <a:lstStyle/>
                    <a:p>
                      <a:r>
                        <a:rPr lang="en-US" sz="1200" dirty="0"/>
                        <a:t>24</a:t>
                      </a:r>
                    </a:p>
                  </a:txBody>
                  <a:tcPr anchor="ctr"/>
                </a:tc>
                <a:tc>
                  <a:txBody>
                    <a:bodyPr/>
                    <a:lstStyle/>
                    <a:p>
                      <a:r>
                        <a:rPr lang="en-US" sz="1200" dirty="0"/>
                        <a:t>12</a:t>
                      </a:r>
                    </a:p>
                  </a:txBody>
                  <a:tcPr anchor="ctr"/>
                </a:tc>
                <a:tc>
                  <a:txBody>
                    <a:bodyPr/>
                    <a:lstStyle/>
                    <a:p>
                      <a:r>
                        <a:rPr lang="en-US" sz="1200" dirty="0"/>
                        <a:t>3</a:t>
                      </a:r>
                    </a:p>
                  </a:txBody>
                  <a:tcPr anchor="ctr"/>
                </a:tc>
                <a:tc>
                  <a:txBody>
                    <a:bodyPr/>
                    <a:lstStyle/>
                    <a:p>
                      <a:r>
                        <a:rPr lang="en-US" sz="1200" dirty="0"/>
                        <a:t>2</a:t>
                      </a:r>
                    </a:p>
                  </a:txBody>
                  <a:tcPr anchor="ctr"/>
                </a:tc>
                <a:tc>
                  <a:txBody>
                    <a:bodyPr/>
                    <a:lstStyle/>
                    <a:p>
                      <a:r>
                        <a:rPr lang="en-US" sz="1200" dirty="0"/>
                        <a:t>2</a:t>
                      </a:r>
                    </a:p>
                  </a:txBody>
                  <a:tcPr anchor="ctr"/>
                </a:tc>
              </a:tr>
              <a:tr h="273630">
                <a:tc>
                  <a:txBody>
                    <a:bodyPr/>
                    <a:lstStyle/>
                    <a:p>
                      <a:r>
                        <a:rPr lang="en-US" sz="1200" dirty="0"/>
                        <a:t>L</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tc>
                <a:tc>
                  <a:txBody>
                    <a:bodyPr/>
                    <a:lstStyle/>
                    <a:p>
                      <a:r>
                        <a:rPr lang="en-US" sz="1200" dirty="0"/>
                        <a:t>3</a:t>
                      </a:r>
                    </a:p>
                  </a:txBody>
                  <a:tcPr anchor="ctr"/>
                </a:tc>
                <a:tc>
                  <a:txBody>
                    <a:bodyPr/>
                    <a:lstStyle/>
                    <a:p>
                      <a:r>
                        <a:rPr lang="en-US" sz="1200" dirty="0"/>
                        <a:t>12</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11</a:t>
                      </a:r>
                    </a:p>
                  </a:txBody>
                  <a:tcPr anchor="ctr"/>
                </a:tc>
                <a:tc>
                  <a:txBody>
                    <a:bodyPr/>
                    <a:lstStyle/>
                    <a:p>
                      <a:r>
                        <a:rPr lang="en-US" sz="1200" dirty="0"/>
                        <a:t>2</a:t>
                      </a:r>
                    </a:p>
                  </a:txBody>
                  <a:tcPr anchor="ctr"/>
                </a:tc>
                <a:tc>
                  <a:txBody>
                    <a:bodyPr/>
                    <a:lstStyle/>
                    <a:p>
                      <a:r>
                        <a:rPr lang="en-US" sz="1200" dirty="0"/>
                        <a:t>21</a:t>
                      </a:r>
                    </a:p>
                  </a:txBody>
                  <a:tcPr anchor="ctr"/>
                </a:tc>
                <a:tc>
                  <a:txBody>
                    <a:bodyPr/>
                    <a:lstStyle/>
                    <a:p>
                      <a:r>
                        <a:rPr lang="en-US" sz="1200" dirty="0"/>
                        <a:t>34</a:t>
                      </a:r>
                    </a:p>
                  </a:txBody>
                  <a:tcPr anchor="ctr"/>
                </a:tc>
                <a:tc>
                  <a:txBody>
                    <a:bodyPr/>
                    <a:lstStyle/>
                    <a:p>
                      <a:r>
                        <a:rPr lang="en-US" sz="1200" dirty="0"/>
                        <a:t>1</a:t>
                      </a:r>
                    </a:p>
                  </a:txBody>
                  <a:tcPr anchor="ctr"/>
                </a:tc>
                <a:tc>
                  <a:txBody>
                    <a:bodyPr/>
                    <a:lstStyle/>
                    <a:p>
                      <a:r>
                        <a:rPr lang="en-US" sz="1200" dirty="0"/>
                        <a:t>29</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6</a:t>
                      </a:r>
                    </a:p>
                  </a:txBody>
                  <a:tcPr anchor="ctr"/>
                </a:tc>
                <a:tc>
                  <a:txBody>
                    <a:bodyPr/>
                    <a:lstStyle/>
                    <a:p>
                      <a:r>
                        <a:rPr lang="en-US" sz="1200" dirty="0"/>
                        <a:t>65</a:t>
                      </a:r>
                    </a:p>
                  </a:txBody>
                  <a:tcPr anchor="ctr"/>
                </a:tc>
                <a:tc>
                  <a:txBody>
                    <a:bodyPr/>
                    <a:lstStyle/>
                    <a:p>
                      <a:r>
                        <a:rPr lang="en-US" sz="1200" dirty="0"/>
                        <a:t>4</a:t>
                      </a:r>
                    </a:p>
                  </a:txBody>
                  <a:tcPr anchor="ctr"/>
                </a:tc>
              </a:tr>
              <a:tr h="273630">
                <a:tc>
                  <a:txBody>
                    <a:bodyPr/>
                    <a:lstStyle/>
                    <a:p>
                      <a:r>
                        <a:rPr lang="en-US" sz="1200" dirty="0"/>
                        <a:t>M</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34</a:t>
                      </a:r>
                    </a:p>
                  </a:txBody>
                  <a:tcPr anchor="ctr"/>
                </a:tc>
                <a:tc>
                  <a:txBody>
                    <a:bodyPr/>
                    <a:lstStyle/>
                    <a:p>
                      <a:r>
                        <a:rPr lang="en-US" sz="1200" dirty="0"/>
                        <a:t>34</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4</a:t>
                      </a:r>
                    </a:p>
                  </a:txBody>
                  <a:tcPr anchor="ctr"/>
                </a:tc>
                <a:tc>
                  <a:txBody>
                    <a:bodyPr/>
                    <a:lstStyle/>
                    <a:p>
                      <a:r>
                        <a:rPr lang="en-US" sz="1200" dirty="0"/>
                        <a:t>23</a:t>
                      </a:r>
                    </a:p>
                  </a:txBody>
                  <a:tcPr anchor="ctr"/>
                </a:tc>
                <a:tc>
                  <a:txBody>
                    <a:bodyPr/>
                    <a:lstStyle/>
                    <a:p>
                      <a:r>
                        <a:rPr lang="en-US" sz="1200" dirty="0"/>
                        <a:t>24</a:t>
                      </a:r>
                    </a:p>
                  </a:txBody>
                  <a:tcPr anchor="ctr"/>
                </a:tc>
                <a:tc>
                  <a:txBody>
                    <a:bodyPr/>
                    <a:lstStyle/>
                    <a:p>
                      <a:r>
                        <a:rPr lang="en-US" sz="1200" dirty="0"/>
                        <a:t>12</a:t>
                      </a:r>
                    </a:p>
                  </a:txBody>
                  <a:tcPr anchor="ctr"/>
                </a:tc>
                <a:tc>
                  <a:txBody>
                    <a:bodyPr/>
                    <a:lstStyle/>
                    <a:p>
                      <a:r>
                        <a:rPr lang="en-US" sz="1200" dirty="0"/>
                        <a:t>3</a:t>
                      </a:r>
                    </a:p>
                  </a:txBody>
                  <a:tcPr anchor="ctr"/>
                </a:tc>
                <a:tc>
                  <a:txBody>
                    <a:bodyPr/>
                    <a:lstStyle/>
                    <a:p>
                      <a:r>
                        <a:rPr lang="en-US" sz="1200" dirty="0"/>
                        <a:t>2</a:t>
                      </a:r>
                    </a:p>
                  </a:txBody>
                  <a:tcPr anchor="ctr"/>
                </a:tc>
                <a:tc>
                  <a:txBody>
                    <a:bodyPr/>
                    <a:lstStyle/>
                    <a:p>
                      <a:r>
                        <a:rPr lang="en-US" sz="1200" dirty="0"/>
                        <a:t>2</a:t>
                      </a:r>
                    </a:p>
                  </a:txBody>
                  <a:tcPr anchor="ctr"/>
                </a:tc>
              </a:tr>
              <a:tr h="273630">
                <a:tc>
                  <a:txBody>
                    <a:bodyPr/>
                    <a:lstStyle/>
                    <a:p>
                      <a:r>
                        <a:rPr lang="en-US" sz="1200" dirty="0"/>
                        <a:t>N</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tc>
                <a:tc>
                  <a:txBody>
                    <a:bodyPr/>
                    <a:lstStyle/>
                    <a:p>
                      <a:r>
                        <a:rPr lang="en-US" sz="1200" dirty="0"/>
                        <a:t>3</a:t>
                      </a:r>
                    </a:p>
                  </a:txBody>
                  <a:tcPr anchor="ctr"/>
                </a:tc>
                <a:tc>
                  <a:txBody>
                    <a:bodyPr/>
                    <a:lstStyle/>
                    <a:p>
                      <a:r>
                        <a:rPr lang="en-US" sz="1200" dirty="0"/>
                        <a:t>12</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11</a:t>
                      </a:r>
                    </a:p>
                  </a:txBody>
                  <a:tcPr anchor="ctr"/>
                </a:tc>
                <a:tc>
                  <a:txBody>
                    <a:bodyPr/>
                    <a:lstStyle/>
                    <a:p>
                      <a:r>
                        <a:rPr lang="en-US" sz="1200" dirty="0"/>
                        <a:t>2</a:t>
                      </a:r>
                    </a:p>
                  </a:txBody>
                  <a:tcPr anchor="ctr"/>
                </a:tc>
                <a:tc>
                  <a:txBody>
                    <a:bodyPr/>
                    <a:lstStyle/>
                    <a:p>
                      <a:r>
                        <a:rPr lang="en-US" sz="1200" dirty="0"/>
                        <a:t>21</a:t>
                      </a:r>
                    </a:p>
                  </a:txBody>
                  <a:tcPr anchor="ctr"/>
                </a:tc>
                <a:tc>
                  <a:txBody>
                    <a:bodyPr/>
                    <a:lstStyle/>
                    <a:p>
                      <a:r>
                        <a:rPr lang="en-US" sz="1200" dirty="0"/>
                        <a:t>34</a:t>
                      </a:r>
                    </a:p>
                  </a:txBody>
                  <a:tcPr anchor="ctr"/>
                </a:tc>
                <a:tc>
                  <a:txBody>
                    <a:bodyPr/>
                    <a:lstStyle/>
                    <a:p>
                      <a:r>
                        <a:rPr lang="en-US" sz="1200" dirty="0"/>
                        <a:t>1</a:t>
                      </a:r>
                    </a:p>
                  </a:txBody>
                  <a:tcPr anchor="ctr"/>
                </a:tc>
                <a:tc>
                  <a:txBody>
                    <a:bodyPr/>
                    <a:lstStyle/>
                    <a:p>
                      <a:r>
                        <a:rPr lang="en-US" sz="1200" dirty="0"/>
                        <a:t>29</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6</a:t>
                      </a:r>
                    </a:p>
                  </a:txBody>
                  <a:tcPr anchor="ctr"/>
                </a:tc>
                <a:tc>
                  <a:txBody>
                    <a:bodyPr/>
                    <a:lstStyle/>
                    <a:p>
                      <a:r>
                        <a:rPr lang="en-US" sz="1200" dirty="0"/>
                        <a:t>65</a:t>
                      </a:r>
                    </a:p>
                  </a:txBody>
                  <a:tcPr anchor="ctr"/>
                </a:tc>
                <a:tc>
                  <a:txBody>
                    <a:bodyPr/>
                    <a:lstStyle/>
                    <a:p>
                      <a:r>
                        <a:rPr lang="en-US" sz="1200" dirty="0"/>
                        <a:t>4</a:t>
                      </a:r>
                    </a:p>
                  </a:txBody>
                  <a:tcPr anchor="ctr"/>
                </a:tc>
              </a:tr>
            </a:tbl>
          </a:graphicData>
        </a:graphic>
      </p:graphicFrame>
      <p:sp>
        <p:nvSpPr>
          <p:cNvPr id="9" name="Inhaltsplatzhalter 2"/>
          <p:cNvSpPr txBox="1">
            <a:spLocks/>
          </p:cNvSpPr>
          <p:nvPr/>
        </p:nvSpPr>
        <p:spPr>
          <a:xfrm>
            <a:off x="539552" y="5085184"/>
            <a:ext cx="8229600" cy="5289451"/>
          </a:xfrm>
          <a:prstGeom prst="rect">
            <a:avLst/>
          </a:prstGeom>
        </p:spPr>
        <p:txBody>
          <a:bodyPr vert="horz" lIns="91440" tIns="45720" rIns="91440" bIns="45720" rtlCol="0">
            <a:normAutofit/>
          </a:bodyPr>
          <a:lstStyle/>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400" b="0" i="0" u="none" strike="noStrike" kern="1200" cap="none" spc="0" normalizeH="0" baseline="0" noProof="0" dirty="0">
                <a:ln>
                  <a:noFill/>
                </a:ln>
                <a:solidFill>
                  <a:schemeClr val="tx1"/>
                </a:solidFill>
                <a:effectLst/>
                <a:uLnTx/>
                <a:uFillTx/>
                <a:latin typeface="+mn-lt"/>
                <a:ea typeface="+mn-ea"/>
                <a:cs typeface="+mn-cs"/>
              </a:rPr>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 To achieve this, it would be necessary to have uniform grammar, pronunciation and more common words. If several languages coalesce, the grammar of the resulting language is more simple and regular than that of the individual languages.</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2513445338"/>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el 1"/>
          <p:cNvSpPr>
            <a:spLocks noGrp="1"/>
          </p:cNvSpPr>
          <p:nvPr>
            <p:ph type="title"/>
          </p:nvPr>
        </p:nvSpPr>
        <p:spPr>
          <a:xfrm>
            <a:off x="467544" y="188640"/>
            <a:ext cx="8229600" cy="504056"/>
          </a:xfrm>
        </p:spPr>
        <p:txBody>
          <a:bodyPr/>
          <a:lstStyle/>
          <a:p>
            <a:r>
              <a:rPr lang="en-US" dirty="0"/>
              <a:t>Slide </a:t>
            </a:r>
            <a:r>
              <a:rPr lang="en-US" dirty="0" smtClean="0"/>
              <a:t>27</a:t>
            </a:r>
            <a:endParaRPr lang="en-US" dirty="0"/>
          </a:p>
        </p:txBody>
      </p:sp>
      <p:graphicFrame>
        <p:nvGraphicFramePr>
          <p:cNvPr id="18" name="Inhaltsplatzhalter 3"/>
          <p:cNvGraphicFramePr>
            <a:graphicFrameLocks noGrp="1"/>
          </p:cNvGraphicFramePr>
          <p:nvPr>
            <p:ph idx="4294967295"/>
          </p:nvPr>
        </p:nvGraphicFramePr>
        <p:xfrm>
          <a:off x="683568" y="2132856"/>
          <a:ext cx="3970784" cy="16561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9" name="Textfeld 18"/>
          <p:cNvSpPr txBox="1"/>
          <p:nvPr/>
        </p:nvSpPr>
        <p:spPr>
          <a:xfrm>
            <a:off x="539552" y="764704"/>
            <a:ext cx="7920880" cy="1661993"/>
          </a:xfrm>
          <a:prstGeom prst="rect">
            <a:avLst/>
          </a:prstGeom>
          <a:noFill/>
        </p:spPr>
        <p:txBody>
          <a:bodyPr wrap="square" rtlCol="0">
            <a:spAutoFit/>
          </a:bodyPr>
          <a:lstStyle/>
          <a:p>
            <a:pPr marL="273050" indent="-177800">
              <a:buFont typeface="Arial" pitchFamily="34" charset="0"/>
              <a:buChar char="•"/>
            </a:pPr>
            <a:r>
              <a:rPr lang="en-US" sz="1400" dirty="0"/>
              <a:t>The European languages are members of the same family.</a:t>
            </a:r>
          </a:p>
          <a:p>
            <a:pPr marL="273050" indent="-177800">
              <a:buFont typeface="Arial" pitchFamily="34" charset="0"/>
              <a:buChar char="•"/>
            </a:pPr>
            <a:r>
              <a:rPr lang="en-US" sz="1400" dirty="0"/>
              <a:t>Their separate existence is a myth.</a:t>
            </a:r>
          </a:p>
          <a:p>
            <a:pPr marL="273050" indent="-177800">
              <a:buFont typeface="Arial" pitchFamily="34" charset="0"/>
              <a:buChar char="•"/>
            </a:pPr>
            <a:r>
              <a:rPr lang="en-US" sz="1400" dirty="0"/>
              <a:t>For science, music, sport, etc, Europe uses the same vocabulary.</a:t>
            </a:r>
          </a:p>
          <a:p>
            <a:pPr marL="273050" indent="-177800">
              <a:buFont typeface="Arial" pitchFamily="34" charset="0"/>
              <a:buChar char="•"/>
            </a:pPr>
            <a:r>
              <a:rPr lang="en-US" sz="1400" dirty="0"/>
              <a:t>The languages only differ in their grammar, their pronunciation and their most common words.</a:t>
            </a:r>
          </a:p>
          <a:p>
            <a:pPr marL="273050" indent="-177800">
              <a:buFont typeface="Arial" pitchFamily="34" charset="0"/>
              <a:buChar char="•"/>
            </a:pPr>
            <a:r>
              <a:rPr lang="en-US" sz="1400" dirty="0"/>
              <a:t>Everyone realizes why a new common language would be desirable: one could refuse to pay expensive translators</a:t>
            </a:r>
          </a:p>
          <a:p>
            <a:endParaRPr lang="en-US" dirty="0"/>
          </a:p>
        </p:txBody>
      </p:sp>
      <p:graphicFrame>
        <p:nvGraphicFramePr>
          <p:cNvPr id="20" name="Diagramm 19"/>
          <p:cNvGraphicFramePr/>
          <p:nvPr/>
        </p:nvGraphicFramePr>
        <p:xfrm>
          <a:off x="4644008" y="1988840"/>
          <a:ext cx="3960440" cy="3888432"/>
        </p:xfrm>
        <a:graphic>
          <a:graphicData uri="http://schemas.openxmlformats.org/drawingml/2006/chart">
            <c:chart xmlns:c="http://schemas.openxmlformats.org/drawingml/2006/chart" xmlns:r="http://schemas.openxmlformats.org/officeDocument/2006/relationships" r:id="rId7"/>
          </a:graphicData>
        </a:graphic>
      </p:graphicFrame>
      <p:sp>
        <p:nvSpPr>
          <p:cNvPr id="21" name="Textfeld 20"/>
          <p:cNvSpPr txBox="1"/>
          <p:nvPr/>
        </p:nvSpPr>
        <p:spPr>
          <a:xfrm>
            <a:off x="611560" y="4077072"/>
            <a:ext cx="3960440" cy="2092881"/>
          </a:xfrm>
          <a:prstGeom prst="rect">
            <a:avLst/>
          </a:prstGeom>
          <a:noFill/>
        </p:spPr>
        <p:txBody>
          <a:bodyPr wrap="square" rtlCol="0">
            <a:spAutoFit/>
          </a:bodyPr>
          <a:lstStyle/>
          <a:p>
            <a:r>
              <a:rPr lang="en-US" sz="1400" dirty="0"/>
              <a:t>The European languages are members of the same family. Their separate existence is a myth.</a:t>
            </a:r>
          </a:p>
          <a:p>
            <a:r>
              <a:rPr lang="en-US" sz="1400" dirty="0"/>
              <a:t>For science, music, sport, etc, Europe uses the same vocabulary. The languages only differ in their grammar, their pronunciation and their most common words. Everyone realizes why a new common language would be desirable: one could refuse to pay expensive translators</a:t>
            </a:r>
          </a:p>
          <a:p>
            <a:endParaRPr lang="en-US" dirty="0"/>
          </a:p>
        </p:txBody>
      </p:sp>
      <p:sp>
        <p:nvSpPr>
          <p:cNvPr id="7" name="Titel 1"/>
          <p:cNvSpPr txBox="1">
            <a:spLocks/>
          </p:cNvSpPr>
          <p:nvPr/>
        </p:nvSpPr>
        <p:spPr>
          <a:xfrm>
            <a:off x="8610600" y="381000"/>
            <a:ext cx="533400" cy="5867400"/>
          </a:xfrm>
          <a:prstGeom prst="rect">
            <a:avLst/>
          </a:prstGeom>
        </p:spPr>
        <p:txBody>
          <a:bodyPr vert="vert" anchor="ctr">
            <a:normAutofit fontScale="975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0" cap="small" spc="0" normalizeH="0" baseline="0" noProof="0" dirty="0">
                <a:ln>
                  <a:noFill/>
                </a:ln>
                <a:solidFill>
                  <a:schemeClr val="bg1"/>
                </a:solidFill>
                <a:effectLst/>
                <a:uLnTx/>
                <a:uFillTx/>
                <a:latin typeface="+mj-lt"/>
                <a:ea typeface="+mj-ea"/>
                <a:cs typeface="+mj-cs"/>
              </a:rPr>
              <a:t>Slide 6</a:t>
            </a:r>
          </a:p>
        </p:txBody>
      </p:sp>
    </p:spTree>
    <p:extLst>
      <p:ext uri="{BB962C8B-B14F-4D97-AF65-F5344CB8AC3E}">
        <p14:creationId xmlns:p14="http://schemas.microsoft.com/office/powerpoint/2010/main" val="108520272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4294967295"/>
          </p:nvPr>
        </p:nvSpPr>
        <p:spPr>
          <a:xfrm>
            <a:off x="457200" y="1423317"/>
            <a:ext cx="3610744" cy="4525963"/>
          </a:xfrm>
          <a:prstGeom prst="rect">
            <a:avLst/>
          </a:prstGeom>
        </p:spPr>
        <p:txBody>
          <a:bodyPr>
            <a:normAutofit lnSpcReduction="10000"/>
          </a:bodyPr>
          <a:lstStyle/>
          <a:p>
            <a:r>
              <a:rPr lang="en-US" sz="1600" dirty="0"/>
              <a:t>One morning, when </a:t>
            </a:r>
            <a:r>
              <a:rPr lang="en-US" sz="1600" dirty="0" err="1"/>
              <a:t>Gregor</a:t>
            </a:r>
            <a:r>
              <a:rPr lang="en-US" sz="1600" dirty="0"/>
              <a:t> </a:t>
            </a:r>
            <a:r>
              <a:rPr lang="en-US" sz="1600" dirty="0" err="1"/>
              <a:t>Samsa</a:t>
            </a:r>
            <a:r>
              <a:rPr lang="en-US" sz="1600" dirty="0"/>
              <a:t> woke from troubled dreams, he found himself transformed in his bed into a horrible vermin.</a:t>
            </a:r>
          </a:p>
          <a:p>
            <a:r>
              <a:rPr lang="en-US" sz="1600" dirty="0"/>
              <a:t>He lay on his </a:t>
            </a:r>
            <a:r>
              <a:rPr lang="en-US" sz="1600" dirty="0" err="1"/>
              <a:t>armour</a:t>
            </a:r>
            <a:r>
              <a:rPr lang="en-US" sz="1600" dirty="0"/>
              <a:t>-like back, and if he lifted his head a little he could see his brown belly, slightly domed and divided by arches into stiff sections.</a:t>
            </a:r>
          </a:p>
          <a:p>
            <a:r>
              <a:rPr lang="en-US" sz="1600" dirty="0"/>
              <a:t>The bedding was hardly able to cover it and seemed ready to slide off any moment</a:t>
            </a:r>
            <a:r>
              <a:rPr lang="en-US" sz="1600" dirty="0" smtClean="0"/>
              <a:t>.</a:t>
            </a:r>
          </a:p>
          <a:p>
            <a:endParaRPr lang="en-US" sz="1600" dirty="0"/>
          </a:p>
          <a:p>
            <a:pPr lvl="1">
              <a:buFont typeface="+mj-lt"/>
              <a:buAutoNum type="arabicPeriod"/>
            </a:pPr>
            <a:r>
              <a:rPr lang="en-US" sz="1200" dirty="0"/>
              <a:t>His many legs, pitifully thin compared with the size of the rest of him, waved about helplessly as he looked.</a:t>
            </a:r>
          </a:p>
          <a:p>
            <a:pPr lvl="1">
              <a:buFont typeface="+mj-lt"/>
              <a:buAutoNum type="arabicPeriod"/>
            </a:pPr>
            <a:r>
              <a:rPr lang="en-US" sz="1200" dirty="0"/>
              <a:t>"What's happened to me? " he thought. It wasn't a dream.</a:t>
            </a:r>
          </a:p>
          <a:p>
            <a:endParaRPr lang="de-DE" dirty="0"/>
          </a:p>
        </p:txBody>
      </p:sp>
      <p:sp>
        <p:nvSpPr>
          <p:cNvPr id="2" name="Titel 1"/>
          <p:cNvSpPr>
            <a:spLocks noGrp="1"/>
          </p:cNvSpPr>
          <p:nvPr>
            <p:ph type="title"/>
          </p:nvPr>
        </p:nvSpPr>
        <p:spPr/>
        <p:txBody>
          <a:bodyPr/>
          <a:lstStyle/>
          <a:p>
            <a:r>
              <a:rPr lang="de-DE" dirty="0" smtClean="0"/>
              <a:t>Slide 2</a:t>
            </a:r>
            <a:endParaRPr lang="de-DE" dirty="0"/>
          </a:p>
        </p:txBody>
      </p:sp>
      <p:graphicFrame>
        <p:nvGraphicFramePr>
          <p:cNvPr id="4" name="Diagramm 3"/>
          <p:cNvGraphicFramePr/>
          <p:nvPr>
            <p:extLst>
              <p:ext uri="{D42A27DB-BD31-4B8C-83A1-F6EECF244321}">
                <p14:modId xmlns:p14="http://schemas.microsoft.com/office/powerpoint/2010/main" val="3566694022"/>
              </p:ext>
            </p:extLst>
          </p:nvPr>
        </p:nvGraphicFramePr>
        <p:xfrm>
          <a:off x="4572001" y="1412775"/>
          <a:ext cx="3821562" cy="233265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Diagramm 4"/>
          <p:cNvGraphicFramePr/>
          <p:nvPr>
            <p:extLst>
              <p:ext uri="{D42A27DB-BD31-4B8C-83A1-F6EECF244321}">
                <p14:modId xmlns:p14="http://schemas.microsoft.com/office/powerpoint/2010/main" val="1684731713"/>
              </p:ext>
            </p:extLst>
          </p:nvPr>
        </p:nvGraphicFramePr>
        <p:xfrm>
          <a:off x="4615544" y="4134204"/>
          <a:ext cx="3821562" cy="233265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51550307"/>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a:t>Slide </a:t>
            </a:r>
            <a:r>
              <a:rPr lang="en-US" dirty="0" smtClean="0"/>
              <a:t>28</a:t>
            </a:r>
            <a:endParaRPr lang="en-US" dirty="0"/>
          </a:p>
        </p:txBody>
      </p:sp>
      <p:graphicFrame>
        <p:nvGraphicFramePr>
          <p:cNvPr id="4" name="Inhaltsplatzhalter 3"/>
          <p:cNvGraphicFramePr>
            <a:graphicFrameLocks noGrp="1"/>
          </p:cNvGraphicFramePr>
          <p:nvPr>
            <p:ph idx="4294967295"/>
          </p:nvPr>
        </p:nvGraphicFramePr>
        <p:xfrm>
          <a:off x="457200" y="836613"/>
          <a:ext cx="4042792" cy="28084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Inhaltsplatzhalter 2"/>
          <p:cNvSpPr txBox="1">
            <a:spLocks/>
          </p:cNvSpPr>
          <p:nvPr/>
        </p:nvSpPr>
        <p:spPr>
          <a:xfrm>
            <a:off x="3995936" y="836712"/>
            <a:ext cx="4464496" cy="5289451"/>
          </a:xfrm>
          <a:prstGeom prst="rect">
            <a:avLst/>
          </a:prstGeom>
        </p:spPr>
        <p:txBody>
          <a:bodyPr vert="horz" lIns="91440" tIns="45720" rIns="91440" bIns="45720" rtlCol="0">
            <a:normAutofit/>
          </a:bodyPr>
          <a:lstStyle/>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400" b="0" i="0" u="none" strike="noStrike" kern="1200" cap="none" spc="0" normalizeH="0" baseline="0" noProof="0" dirty="0">
                <a:ln>
                  <a:noFill/>
                </a:ln>
                <a:solidFill>
                  <a:schemeClr val="tx1"/>
                </a:solidFill>
                <a:effectLst/>
                <a:uLnTx/>
                <a:uFillTx/>
                <a:latin typeface="+mn-lt"/>
                <a:ea typeface="+mn-ea"/>
                <a:cs typeface="+mn-cs"/>
              </a:rPr>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 To achieve this, it would be necessary to have uniform grammar, pronunciation and more common words. If several languages coalesce, the grammar of the resulting language is more simple and regular than that of the individual languages.</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Inhaltsplatzhalter 2"/>
          <p:cNvSpPr txBox="1">
            <a:spLocks/>
          </p:cNvSpPr>
          <p:nvPr/>
        </p:nvSpPr>
        <p:spPr>
          <a:xfrm>
            <a:off x="611560" y="3717032"/>
            <a:ext cx="7920880" cy="5289451"/>
          </a:xfrm>
          <a:prstGeom prst="rect">
            <a:avLst/>
          </a:prstGeom>
        </p:spPr>
        <p:txBody>
          <a:bodyPr vert="horz" lIns="91440" tIns="45720" rIns="91440" bIns="45720" rtlCol="0">
            <a:normAutofit/>
          </a:bodyPr>
          <a:lstStyle/>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400" b="0" i="0" u="none" strike="noStrike" kern="1200" cap="none" spc="0" normalizeH="0" baseline="0" noProof="0" dirty="0">
                <a:ln>
                  <a:noFill/>
                </a:ln>
                <a:solidFill>
                  <a:schemeClr val="tx1"/>
                </a:solidFill>
                <a:effectLst/>
                <a:uLnTx/>
                <a:uFillTx/>
                <a:latin typeface="+mn-lt"/>
                <a:ea typeface="+mn-ea"/>
                <a:cs typeface="+mn-cs"/>
              </a:rPr>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 To achieve this, it would be necessary to have uniform grammar, pronunciation and more common words. If several languages coalesce, the grammar of the resulting language is more simple and regular than that of the individual languages.</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7" name="Inhaltsplatzhalter 3"/>
          <p:cNvGraphicFramePr>
            <a:graphicFrameLocks/>
          </p:cNvGraphicFramePr>
          <p:nvPr/>
        </p:nvGraphicFramePr>
        <p:xfrm>
          <a:off x="683568" y="5229200"/>
          <a:ext cx="8075240" cy="1005840"/>
        </p:xfrm>
        <a:graphic>
          <a:graphicData uri="http://schemas.openxmlformats.org/drawingml/2006/table">
            <a:tbl>
              <a:tblPr firstRow="1" bandRow="1">
                <a:tableStyleId>{93296810-A885-4BE3-A3E7-6D5BEEA58F35}</a:tableStyleId>
              </a:tblPr>
              <a:tblGrid>
                <a:gridCol w="403762"/>
                <a:gridCol w="403762"/>
                <a:gridCol w="403762"/>
                <a:gridCol w="403762"/>
                <a:gridCol w="403762"/>
                <a:gridCol w="403762"/>
                <a:gridCol w="403762"/>
                <a:gridCol w="403762"/>
                <a:gridCol w="403762"/>
                <a:gridCol w="403762"/>
                <a:gridCol w="403762"/>
                <a:gridCol w="403762"/>
                <a:gridCol w="403762"/>
                <a:gridCol w="403762"/>
                <a:gridCol w="403762"/>
                <a:gridCol w="403762"/>
                <a:gridCol w="403762"/>
                <a:gridCol w="403762"/>
                <a:gridCol w="403762"/>
                <a:gridCol w="403762"/>
              </a:tblGrid>
              <a:tr h="273630">
                <a:tc>
                  <a:txBody>
                    <a:bodyPr/>
                    <a:lstStyle/>
                    <a:p>
                      <a:endParaRPr lang="en-US" sz="1200" dirty="0"/>
                    </a:p>
                    <a:p>
                      <a:r>
                        <a:rPr lang="en-US" sz="1200" dirty="0"/>
                        <a:t>1</a:t>
                      </a:r>
                    </a:p>
                  </a:txBody>
                  <a:tcPr anchor="ctr"/>
                </a:tc>
                <a:tc>
                  <a:txBody>
                    <a:bodyPr/>
                    <a:lstStyle/>
                    <a:p>
                      <a:r>
                        <a:rPr lang="en-US" sz="1200" dirty="0"/>
                        <a:t>2</a:t>
                      </a:r>
                    </a:p>
                  </a:txBody>
                  <a:tcPr anchor="ctr"/>
                </a:tc>
                <a:tc>
                  <a:txBody>
                    <a:bodyPr/>
                    <a:lstStyle/>
                    <a:p>
                      <a:r>
                        <a:rPr lang="en-US" sz="1200" dirty="0"/>
                        <a:t>3</a:t>
                      </a:r>
                    </a:p>
                  </a:txBody>
                  <a:tcPr anchor="ctr"/>
                </a:tc>
                <a:tc>
                  <a:txBody>
                    <a:bodyPr/>
                    <a:lstStyle/>
                    <a:p>
                      <a:r>
                        <a:rPr lang="en-US" sz="1200" dirty="0"/>
                        <a:t>4</a:t>
                      </a:r>
                    </a:p>
                  </a:txBody>
                  <a:tcPr anchor="ctr"/>
                </a:tc>
                <a:tc>
                  <a:txBody>
                    <a:bodyPr/>
                    <a:lstStyle/>
                    <a:p>
                      <a:r>
                        <a:rPr lang="en-US" sz="1200" dirty="0"/>
                        <a:t>5</a:t>
                      </a:r>
                    </a:p>
                  </a:txBody>
                  <a:tcPr anchor="ctr"/>
                </a:tc>
                <a:tc>
                  <a:txBody>
                    <a:bodyPr/>
                    <a:lstStyle/>
                    <a:p>
                      <a:r>
                        <a:rPr lang="en-US" sz="1200" dirty="0"/>
                        <a:t>6</a:t>
                      </a:r>
                    </a:p>
                  </a:txBody>
                  <a:tcPr anchor="ctr"/>
                </a:tc>
                <a:tc>
                  <a:txBody>
                    <a:bodyPr/>
                    <a:lstStyle/>
                    <a:p>
                      <a:r>
                        <a:rPr lang="en-US" sz="1200" dirty="0"/>
                        <a:t>7</a:t>
                      </a:r>
                    </a:p>
                  </a:txBody>
                  <a:tcPr anchor="ctr"/>
                </a:tc>
                <a:tc>
                  <a:txBody>
                    <a:bodyPr/>
                    <a:lstStyle/>
                    <a:p>
                      <a:r>
                        <a:rPr lang="en-US" sz="1200" dirty="0"/>
                        <a:t>8</a:t>
                      </a:r>
                    </a:p>
                  </a:txBody>
                  <a:tcPr anchor="ctr"/>
                </a:tc>
                <a:tc>
                  <a:txBody>
                    <a:bodyPr/>
                    <a:lstStyle/>
                    <a:p>
                      <a:r>
                        <a:rPr lang="en-US" sz="1200" dirty="0"/>
                        <a:t>9</a:t>
                      </a:r>
                    </a:p>
                  </a:txBody>
                  <a:tcPr anchor="ctr"/>
                </a:tc>
                <a:tc>
                  <a:txBody>
                    <a:bodyPr/>
                    <a:lstStyle/>
                    <a:p>
                      <a:r>
                        <a:rPr lang="en-US" sz="1200" dirty="0"/>
                        <a:t>10</a:t>
                      </a:r>
                    </a:p>
                  </a:txBody>
                  <a:tcPr anchor="ctr"/>
                </a:tc>
                <a:tc>
                  <a:txBody>
                    <a:bodyPr/>
                    <a:lstStyle/>
                    <a:p>
                      <a:r>
                        <a:rPr lang="en-US" sz="1200" dirty="0"/>
                        <a:t>11</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14</a:t>
                      </a:r>
                    </a:p>
                  </a:txBody>
                  <a:tcPr anchor="ctr"/>
                </a:tc>
                <a:tc>
                  <a:txBody>
                    <a:bodyPr/>
                    <a:lstStyle/>
                    <a:p>
                      <a:r>
                        <a:rPr lang="en-US" sz="1200" dirty="0"/>
                        <a:t>15</a:t>
                      </a:r>
                    </a:p>
                  </a:txBody>
                  <a:tcPr anchor="ctr"/>
                </a:tc>
                <a:tc>
                  <a:txBody>
                    <a:bodyPr/>
                    <a:lstStyle/>
                    <a:p>
                      <a:r>
                        <a:rPr lang="en-US" sz="1200" dirty="0"/>
                        <a:t>16</a:t>
                      </a:r>
                    </a:p>
                  </a:txBody>
                  <a:tcPr anchor="ctr"/>
                </a:tc>
                <a:tc>
                  <a:txBody>
                    <a:bodyPr/>
                    <a:lstStyle/>
                    <a:p>
                      <a:r>
                        <a:rPr lang="en-US" sz="1200" dirty="0"/>
                        <a:t>17</a:t>
                      </a:r>
                    </a:p>
                  </a:txBody>
                  <a:tcPr anchor="ctr"/>
                </a:tc>
                <a:tc>
                  <a:txBody>
                    <a:bodyPr/>
                    <a:lstStyle/>
                    <a:p>
                      <a:r>
                        <a:rPr lang="en-US" sz="1200" dirty="0"/>
                        <a:t>18</a:t>
                      </a:r>
                    </a:p>
                  </a:txBody>
                  <a:tcPr anchor="ctr"/>
                </a:tc>
                <a:tc>
                  <a:txBody>
                    <a:bodyPr/>
                    <a:lstStyle/>
                    <a:p>
                      <a:r>
                        <a:rPr lang="en-US" sz="1200" dirty="0"/>
                        <a:t>19</a:t>
                      </a:r>
                    </a:p>
                  </a:txBody>
                  <a:tcPr anchor="ctr"/>
                </a:tc>
                <a:tc>
                  <a:txBody>
                    <a:bodyPr/>
                    <a:lstStyle/>
                    <a:p>
                      <a:r>
                        <a:rPr lang="en-US" sz="1200" dirty="0"/>
                        <a:t>20</a:t>
                      </a:r>
                    </a:p>
                  </a:txBody>
                  <a:tcPr anchor="ctr"/>
                </a:tc>
              </a:tr>
              <a:tr h="273630">
                <a:tc>
                  <a:txBody>
                    <a:bodyPr/>
                    <a:lstStyle/>
                    <a:p>
                      <a:r>
                        <a:rPr lang="en-US" sz="1200" dirty="0"/>
                        <a:t>A</a:t>
                      </a:r>
                    </a:p>
                  </a:txBody>
                  <a:tcPr anchor="ctr"/>
                </a:tc>
                <a:tc>
                  <a:txBody>
                    <a:bodyPr/>
                    <a:lstStyle/>
                    <a:p>
                      <a:r>
                        <a:rPr lang="en-US" sz="1200" dirty="0"/>
                        <a:t>1</a:t>
                      </a:r>
                    </a:p>
                  </a:txBody>
                  <a:tcPr anchor="ctr"/>
                </a:tc>
                <a:tc>
                  <a:txBody>
                    <a:bodyPr/>
                    <a:lstStyle/>
                    <a:p>
                      <a:r>
                        <a:rPr lang="en-US" sz="1200" dirty="0"/>
                        <a:t>2</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34</a:t>
                      </a:r>
                    </a:p>
                  </a:txBody>
                  <a:tcPr anchor="ctr"/>
                </a:tc>
                <a:tc>
                  <a:txBody>
                    <a:bodyPr/>
                    <a:lstStyle/>
                    <a:p>
                      <a:r>
                        <a:rPr lang="en-US" sz="1200" dirty="0"/>
                        <a:t>34</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12</a:t>
                      </a:r>
                    </a:p>
                  </a:txBody>
                  <a:tcPr anchor="ctr"/>
                </a:tc>
                <a:tc>
                  <a:txBody>
                    <a:bodyPr/>
                    <a:lstStyle/>
                    <a:p>
                      <a:r>
                        <a:rPr lang="en-US" sz="1200" dirty="0"/>
                        <a:t>13</a:t>
                      </a:r>
                    </a:p>
                  </a:txBody>
                  <a:tcPr anchor="ctr"/>
                </a:tc>
                <a:tc>
                  <a:txBody>
                    <a:bodyPr/>
                    <a:lstStyle/>
                    <a:p>
                      <a:r>
                        <a:rPr lang="en-US" sz="1200" dirty="0"/>
                        <a:t>4</a:t>
                      </a:r>
                    </a:p>
                  </a:txBody>
                  <a:tcPr anchor="ctr"/>
                </a:tc>
                <a:tc>
                  <a:txBody>
                    <a:bodyPr/>
                    <a:lstStyle/>
                    <a:p>
                      <a:r>
                        <a:rPr lang="en-US" sz="1200" dirty="0"/>
                        <a:t>23</a:t>
                      </a:r>
                    </a:p>
                  </a:txBody>
                  <a:tcPr anchor="ctr"/>
                </a:tc>
                <a:tc>
                  <a:txBody>
                    <a:bodyPr/>
                    <a:lstStyle/>
                    <a:p>
                      <a:r>
                        <a:rPr lang="en-US" sz="1200" dirty="0"/>
                        <a:t>24</a:t>
                      </a:r>
                    </a:p>
                  </a:txBody>
                  <a:tcPr anchor="ctr"/>
                </a:tc>
                <a:tc>
                  <a:txBody>
                    <a:bodyPr/>
                    <a:lstStyle/>
                    <a:p>
                      <a:r>
                        <a:rPr lang="en-US" sz="1200" dirty="0"/>
                        <a:t>12</a:t>
                      </a:r>
                    </a:p>
                  </a:txBody>
                  <a:tcPr anchor="ctr"/>
                </a:tc>
                <a:tc>
                  <a:txBody>
                    <a:bodyPr/>
                    <a:lstStyle/>
                    <a:p>
                      <a:r>
                        <a:rPr lang="en-US" sz="1200" dirty="0"/>
                        <a:t>3</a:t>
                      </a:r>
                    </a:p>
                  </a:txBody>
                  <a:tcPr anchor="ctr"/>
                </a:tc>
                <a:tc>
                  <a:txBody>
                    <a:bodyPr/>
                    <a:lstStyle/>
                    <a:p>
                      <a:r>
                        <a:rPr lang="en-US" sz="1200" dirty="0"/>
                        <a:t>2</a:t>
                      </a:r>
                    </a:p>
                  </a:txBody>
                  <a:tcPr anchor="ctr"/>
                </a:tc>
                <a:tc>
                  <a:txBody>
                    <a:bodyPr/>
                    <a:lstStyle/>
                    <a:p>
                      <a:r>
                        <a:rPr lang="en-US" sz="1200" dirty="0"/>
                        <a:t>2</a:t>
                      </a:r>
                    </a:p>
                  </a:txBody>
                  <a:tcPr anchor="ctr"/>
                </a:tc>
              </a:tr>
              <a:tr h="273630">
                <a:tc>
                  <a:txBody>
                    <a:bodyPr/>
                    <a:lstStyle/>
                    <a:p>
                      <a:r>
                        <a:rPr lang="en-US" sz="1200" dirty="0"/>
                        <a:t>B</a:t>
                      </a:r>
                    </a:p>
                  </a:txBody>
                  <a:tcPr anchor="ctr"/>
                </a:tc>
                <a:tc>
                  <a:txBody>
                    <a:bodyPr/>
                    <a:lstStyle/>
                    <a:p>
                      <a:r>
                        <a:rPr lang="en-US" sz="1200" dirty="0"/>
                        <a:t>24</a:t>
                      </a:r>
                    </a:p>
                  </a:txBody>
                  <a:tcPr anchor="ctr"/>
                </a:tc>
                <a:tc>
                  <a:txBody>
                    <a:bodyPr/>
                    <a:lstStyle/>
                    <a:p>
                      <a:r>
                        <a:rPr lang="en-US" sz="1200" dirty="0"/>
                        <a:t>3</a:t>
                      </a:r>
                    </a:p>
                  </a:txBody>
                  <a:tcPr anchor="ctr"/>
                </a:tc>
                <a:tc>
                  <a:txBody>
                    <a:bodyPr/>
                    <a:lstStyle/>
                    <a:p>
                      <a:r>
                        <a:rPr lang="en-US" sz="1200" dirty="0"/>
                        <a:t>56</a:t>
                      </a:r>
                    </a:p>
                  </a:txBody>
                  <a:tcPr anchor="ctr"/>
                </a:tc>
                <a:tc>
                  <a:txBody>
                    <a:bodyPr/>
                    <a:lstStyle/>
                    <a:p>
                      <a:r>
                        <a:rPr lang="en-US" sz="1200" dirty="0"/>
                        <a:t>5</a:t>
                      </a:r>
                    </a:p>
                  </a:txBody>
                  <a:tcPr anchor="ctr"/>
                </a:tc>
                <a:tc>
                  <a:txBody>
                    <a:bodyPr/>
                    <a:lstStyle/>
                    <a:p>
                      <a:r>
                        <a:rPr lang="en-US" sz="1200" dirty="0"/>
                        <a:t>3</a:t>
                      </a:r>
                    </a:p>
                  </a:txBody>
                  <a:tcPr anchor="ctr"/>
                </a:tc>
                <a:tc>
                  <a:txBody>
                    <a:bodyPr/>
                    <a:lstStyle/>
                    <a:p>
                      <a:r>
                        <a:rPr lang="en-US" sz="1200" dirty="0"/>
                        <a:t>12</a:t>
                      </a:r>
                    </a:p>
                  </a:txBody>
                  <a:tcPr anchor="ctr"/>
                </a:tc>
                <a:tc>
                  <a:txBody>
                    <a:bodyPr/>
                    <a:lstStyle/>
                    <a:p>
                      <a:r>
                        <a:rPr lang="en-US" sz="1200" dirty="0"/>
                        <a:t>23</a:t>
                      </a:r>
                    </a:p>
                  </a:txBody>
                  <a:tcPr anchor="ctr"/>
                </a:tc>
                <a:tc>
                  <a:txBody>
                    <a:bodyPr/>
                    <a:lstStyle/>
                    <a:p>
                      <a:r>
                        <a:rPr lang="en-US" sz="1200" dirty="0"/>
                        <a:t>23</a:t>
                      </a:r>
                    </a:p>
                  </a:txBody>
                  <a:tcPr anchor="ctr"/>
                </a:tc>
                <a:tc>
                  <a:txBody>
                    <a:bodyPr/>
                    <a:lstStyle/>
                    <a:p>
                      <a:r>
                        <a:rPr lang="en-US" sz="1200" dirty="0"/>
                        <a:t>11</a:t>
                      </a:r>
                    </a:p>
                  </a:txBody>
                  <a:tcPr anchor="ctr"/>
                </a:tc>
                <a:tc>
                  <a:txBody>
                    <a:bodyPr/>
                    <a:lstStyle/>
                    <a:p>
                      <a:r>
                        <a:rPr lang="en-US" sz="1200" dirty="0"/>
                        <a:t>2</a:t>
                      </a:r>
                    </a:p>
                  </a:txBody>
                  <a:tcPr anchor="ctr"/>
                </a:tc>
                <a:tc>
                  <a:txBody>
                    <a:bodyPr/>
                    <a:lstStyle/>
                    <a:p>
                      <a:r>
                        <a:rPr lang="en-US" sz="1200" dirty="0"/>
                        <a:t>21</a:t>
                      </a:r>
                    </a:p>
                  </a:txBody>
                  <a:tcPr anchor="ctr"/>
                </a:tc>
                <a:tc>
                  <a:txBody>
                    <a:bodyPr/>
                    <a:lstStyle/>
                    <a:p>
                      <a:r>
                        <a:rPr lang="en-US" sz="1200" dirty="0"/>
                        <a:t>34</a:t>
                      </a:r>
                    </a:p>
                  </a:txBody>
                  <a:tcPr anchor="ctr"/>
                </a:tc>
                <a:tc>
                  <a:txBody>
                    <a:bodyPr/>
                    <a:lstStyle/>
                    <a:p>
                      <a:r>
                        <a:rPr lang="en-US" sz="1200" dirty="0"/>
                        <a:t>1</a:t>
                      </a:r>
                    </a:p>
                  </a:txBody>
                  <a:tcPr anchor="ctr"/>
                </a:tc>
                <a:tc>
                  <a:txBody>
                    <a:bodyPr/>
                    <a:lstStyle/>
                    <a:p>
                      <a:r>
                        <a:rPr lang="en-US" sz="1200" dirty="0"/>
                        <a:t>29</a:t>
                      </a:r>
                    </a:p>
                  </a:txBody>
                  <a:tcPr anchor="ctr"/>
                </a:tc>
                <a:tc>
                  <a:txBody>
                    <a:bodyPr/>
                    <a:lstStyle/>
                    <a:p>
                      <a:r>
                        <a:rPr lang="en-US" sz="1200" dirty="0"/>
                        <a:t>23</a:t>
                      </a:r>
                    </a:p>
                  </a:txBody>
                  <a:tcPr anchor="ctr"/>
                </a:tc>
                <a:tc>
                  <a:txBody>
                    <a:bodyPr/>
                    <a:lstStyle/>
                    <a:p>
                      <a:r>
                        <a:rPr lang="en-US" sz="1200" dirty="0"/>
                        <a:t>2</a:t>
                      </a:r>
                    </a:p>
                  </a:txBody>
                  <a:tcPr anchor="ctr"/>
                </a:tc>
                <a:tc>
                  <a:txBody>
                    <a:bodyPr/>
                    <a:lstStyle/>
                    <a:p>
                      <a:r>
                        <a:rPr lang="en-US" sz="1200" dirty="0"/>
                        <a:t>6</a:t>
                      </a:r>
                    </a:p>
                  </a:txBody>
                  <a:tcPr anchor="ctr"/>
                </a:tc>
                <a:tc>
                  <a:txBody>
                    <a:bodyPr/>
                    <a:lstStyle/>
                    <a:p>
                      <a:r>
                        <a:rPr lang="en-US" sz="1200" dirty="0"/>
                        <a:t>65</a:t>
                      </a:r>
                    </a:p>
                  </a:txBody>
                  <a:tcPr anchor="ctr"/>
                </a:tc>
                <a:tc>
                  <a:txBody>
                    <a:bodyPr/>
                    <a:lstStyle/>
                    <a:p>
                      <a:r>
                        <a:rPr lang="en-US" sz="1200" dirty="0"/>
                        <a:t>4</a:t>
                      </a:r>
                    </a:p>
                  </a:txBody>
                  <a:tcPr anchor="ctr"/>
                </a:tc>
              </a:tr>
            </a:tbl>
          </a:graphicData>
        </a:graphic>
      </p:graphicFrame>
    </p:spTree>
    <p:extLst>
      <p:ext uri="{BB962C8B-B14F-4D97-AF65-F5344CB8AC3E}">
        <p14:creationId xmlns:p14="http://schemas.microsoft.com/office/powerpoint/2010/main" val="2695090990"/>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a:t>Slide </a:t>
            </a:r>
            <a:r>
              <a:rPr lang="en-US" dirty="0" smtClean="0"/>
              <a:t>29</a:t>
            </a:r>
            <a:endParaRPr lang="en-US" dirty="0"/>
          </a:p>
        </p:txBody>
      </p:sp>
      <p:sp>
        <p:nvSpPr>
          <p:cNvPr id="3" name="Inhaltsplatzhalter 2"/>
          <p:cNvSpPr>
            <a:spLocks noGrp="1"/>
          </p:cNvSpPr>
          <p:nvPr>
            <p:ph idx="4294967295"/>
          </p:nvPr>
        </p:nvSpPr>
        <p:spPr>
          <a:xfrm>
            <a:off x="457200" y="836712"/>
            <a:ext cx="4618856" cy="5289451"/>
          </a:xfrm>
          <a:prstGeom prst="rect">
            <a:avLst/>
          </a:prstGeom>
        </p:spPr>
        <p:txBody>
          <a:bodyPr>
            <a:normAutofit/>
          </a:bodyPr>
          <a:lstStyle/>
          <a:p>
            <a:pPr marL="0" indent="0" algn="just">
              <a:buNone/>
            </a:pPr>
            <a:r>
              <a:rPr lang="en-US" sz="1400" dirty="0"/>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a:t>
            </a:r>
          </a:p>
          <a:p>
            <a:pPr marL="0" indent="0" algn="just">
              <a:buNone/>
            </a:pPr>
            <a:endParaRPr lang="en-US" sz="1400" dirty="0"/>
          </a:p>
          <a:p>
            <a:pPr marL="400050" algn="just">
              <a:buFont typeface="+mj-lt"/>
              <a:buAutoNum type="arabicParenBoth"/>
            </a:pPr>
            <a:r>
              <a:rPr lang="en-US" sz="1400" dirty="0"/>
              <a:t>The European languages are members of the same family. </a:t>
            </a:r>
          </a:p>
          <a:p>
            <a:pPr marL="400050" algn="just">
              <a:buFont typeface="+mj-lt"/>
              <a:buAutoNum type="arabicParenBoth"/>
            </a:pPr>
            <a:r>
              <a:rPr lang="en-US" sz="1400" dirty="0"/>
              <a:t>Their separate existence is a myth. </a:t>
            </a:r>
          </a:p>
          <a:p>
            <a:pPr marL="400050" algn="just">
              <a:buFont typeface="+mj-lt"/>
              <a:buAutoNum type="arabicParenBoth"/>
            </a:pPr>
            <a:r>
              <a:rPr lang="en-US" sz="1400" dirty="0"/>
              <a:t>For science, music, sport, etc, Europe uses the same vocabulary.</a:t>
            </a:r>
          </a:p>
          <a:p>
            <a:pPr marL="0" indent="0" algn="just">
              <a:buNone/>
            </a:pPr>
            <a:endParaRPr lang="en-US" sz="1400" dirty="0"/>
          </a:p>
          <a:p>
            <a:pPr>
              <a:buNone/>
            </a:pPr>
            <a:endParaRPr lang="en-US" sz="1800" dirty="0"/>
          </a:p>
        </p:txBody>
      </p:sp>
      <p:graphicFrame>
        <p:nvGraphicFramePr>
          <p:cNvPr id="4" name="Diagramm 3"/>
          <p:cNvGraphicFramePr/>
          <p:nvPr/>
        </p:nvGraphicFramePr>
        <p:xfrm>
          <a:off x="5220072" y="908720"/>
          <a:ext cx="3672408" cy="25922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Tabelle 4"/>
          <p:cNvGraphicFramePr>
            <a:graphicFrameLocks noGrp="1"/>
          </p:cNvGraphicFramePr>
          <p:nvPr/>
        </p:nvGraphicFramePr>
        <p:xfrm>
          <a:off x="4860032" y="4293096"/>
          <a:ext cx="3312365" cy="2278008"/>
        </p:xfrm>
        <a:graphic>
          <a:graphicData uri="http://schemas.openxmlformats.org/drawingml/2006/table">
            <a:tbl>
              <a:tblPr firstRow="1" bandRow="1">
                <a:tableStyleId>{638B1855-1B75-4FBE-930C-398BA8C253C6}</a:tableStyleId>
              </a:tblPr>
              <a:tblGrid>
                <a:gridCol w="662473"/>
                <a:gridCol w="662473"/>
                <a:gridCol w="662473"/>
                <a:gridCol w="662473"/>
                <a:gridCol w="662473"/>
              </a:tblGrid>
              <a:tr h="284751">
                <a:tc>
                  <a:txBody>
                    <a:bodyPr/>
                    <a:lstStyle/>
                    <a:p>
                      <a:r>
                        <a:rPr lang="en-US" sz="900" dirty="0"/>
                        <a:t>A</a:t>
                      </a:r>
                    </a:p>
                  </a:txBody>
                  <a:tcPr/>
                </a:tc>
                <a:tc>
                  <a:txBody>
                    <a:bodyPr/>
                    <a:lstStyle/>
                    <a:p>
                      <a:r>
                        <a:rPr lang="en-US" sz="900" dirty="0"/>
                        <a:t>B</a:t>
                      </a:r>
                    </a:p>
                  </a:txBody>
                  <a:tcPr/>
                </a:tc>
                <a:tc>
                  <a:txBody>
                    <a:bodyPr/>
                    <a:lstStyle/>
                    <a:p>
                      <a:r>
                        <a:rPr lang="en-US" sz="900" dirty="0"/>
                        <a:t>C</a:t>
                      </a:r>
                    </a:p>
                  </a:txBody>
                  <a:tcPr/>
                </a:tc>
                <a:tc>
                  <a:txBody>
                    <a:bodyPr/>
                    <a:lstStyle/>
                    <a:p>
                      <a:r>
                        <a:rPr lang="en-US" sz="900" dirty="0"/>
                        <a:t>D</a:t>
                      </a:r>
                    </a:p>
                  </a:txBody>
                  <a:tcPr/>
                </a:tc>
                <a:tc>
                  <a:txBody>
                    <a:bodyPr/>
                    <a:lstStyle/>
                    <a:p>
                      <a:r>
                        <a:rPr lang="en-US" sz="900" dirty="0"/>
                        <a:t>E</a:t>
                      </a:r>
                    </a:p>
                  </a:txBody>
                  <a:tcPr/>
                </a:tc>
              </a:tr>
              <a:tr h="284751">
                <a:tc>
                  <a:txBody>
                    <a:bodyPr/>
                    <a:lstStyle/>
                    <a:p>
                      <a:r>
                        <a:rPr lang="en-US" sz="900" dirty="0"/>
                        <a:t>1</a:t>
                      </a:r>
                    </a:p>
                  </a:txBody>
                  <a:tcPr/>
                </a:tc>
                <a:tc>
                  <a:txBody>
                    <a:bodyPr/>
                    <a:lstStyle/>
                    <a:p>
                      <a:r>
                        <a:rPr lang="en-US" sz="900" dirty="0"/>
                        <a:t>8</a:t>
                      </a:r>
                    </a:p>
                  </a:txBody>
                  <a:tcPr/>
                </a:tc>
                <a:tc>
                  <a:txBody>
                    <a:bodyPr/>
                    <a:lstStyle/>
                    <a:p>
                      <a:r>
                        <a:rPr lang="en-US" sz="900" dirty="0"/>
                        <a:t>15</a:t>
                      </a:r>
                    </a:p>
                  </a:txBody>
                  <a:tcPr/>
                </a:tc>
                <a:tc>
                  <a:txBody>
                    <a:bodyPr/>
                    <a:lstStyle/>
                    <a:p>
                      <a:r>
                        <a:rPr lang="en-US" sz="900" dirty="0"/>
                        <a:t>22</a:t>
                      </a:r>
                    </a:p>
                  </a:txBody>
                  <a:tcPr/>
                </a:tc>
                <a:tc>
                  <a:txBody>
                    <a:bodyPr/>
                    <a:lstStyle/>
                    <a:p>
                      <a:r>
                        <a:rPr lang="en-US" sz="900" dirty="0"/>
                        <a:t>29</a:t>
                      </a:r>
                    </a:p>
                  </a:txBody>
                  <a:tcPr/>
                </a:tc>
              </a:tr>
              <a:tr h="284751">
                <a:tc>
                  <a:txBody>
                    <a:bodyPr/>
                    <a:lstStyle/>
                    <a:p>
                      <a:r>
                        <a:rPr lang="en-US" sz="900" dirty="0"/>
                        <a:t>2</a:t>
                      </a:r>
                    </a:p>
                  </a:txBody>
                  <a:tcPr/>
                </a:tc>
                <a:tc>
                  <a:txBody>
                    <a:bodyPr/>
                    <a:lstStyle/>
                    <a:p>
                      <a:r>
                        <a:rPr lang="en-US" sz="900" dirty="0"/>
                        <a:t>9</a:t>
                      </a:r>
                    </a:p>
                  </a:txBody>
                  <a:tcPr/>
                </a:tc>
                <a:tc>
                  <a:txBody>
                    <a:bodyPr/>
                    <a:lstStyle/>
                    <a:p>
                      <a:r>
                        <a:rPr lang="en-US" sz="900" dirty="0"/>
                        <a:t>16</a:t>
                      </a:r>
                    </a:p>
                  </a:txBody>
                  <a:tcPr/>
                </a:tc>
                <a:tc>
                  <a:txBody>
                    <a:bodyPr/>
                    <a:lstStyle/>
                    <a:p>
                      <a:r>
                        <a:rPr lang="en-US" sz="900" dirty="0"/>
                        <a:t>23</a:t>
                      </a:r>
                    </a:p>
                  </a:txBody>
                  <a:tcPr/>
                </a:tc>
                <a:tc>
                  <a:txBody>
                    <a:bodyPr/>
                    <a:lstStyle/>
                    <a:p>
                      <a:r>
                        <a:rPr lang="en-US" sz="900" dirty="0"/>
                        <a:t>30</a:t>
                      </a:r>
                    </a:p>
                  </a:txBody>
                  <a:tcPr/>
                </a:tc>
              </a:tr>
              <a:tr h="284751">
                <a:tc>
                  <a:txBody>
                    <a:bodyPr/>
                    <a:lstStyle/>
                    <a:p>
                      <a:r>
                        <a:rPr lang="en-US" sz="900" dirty="0"/>
                        <a:t>3</a:t>
                      </a:r>
                    </a:p>
                  </a:txBody>
                  <a:tcPr/>
                </a:tc>
                <a:tc>
                  <a:txBody>
                    <a:bodyPr/>
                    <a:lstStyle/>
                    <a:p>
                      <a:r>
                        <a:rPr lang="en-US" sz="900" dirty="0"/>
                        <a:t>10</a:t>
                      </a:r>
                    </a:p>
                  </a:txBody>
                  <a:tcPr/>
                </a:tc>
                <a:tc>
                  <a:txBody>
                    <a:bodyPr/>
                    <a:lstStyle/>
                    <a:p>
                      <a:r>
                        <a:rPr lang="en-US" sz="900" dirty="0"/>
                        <a:t>17</a:t>
                      </a:r>
                    </a:p>
                  </a:txBody>
                  <a:tcPr/>
                </a:tc>
                <a:tc>
                  <a:txBody>
                    <a:bodyPr/>
                    <a:lstStyle/>
                    <a:p>
                      <a:r>
                        <a:rPr lang="en-US" sz="900" dirty="0"/>
                        <a:t>24</a:t>
                      </a:r>
                    </a:p>
                  </a:txBody>
                  <a:tcPr/>
                </a:tc>
                <a:tc>
                  <a:txBody>
                    <a:bodyPr/>
                    <a:lstStyle/>
                    <a:p>
                      <a:r>
                        <a:rPr lang="en-US" sz="900" dirty="0"/>
                        <a:t>31</a:t>
                      </a:r>
                    </a:p>
                  </a:txBody>
                  <a:tcPr/>
                </a:tc>
              </a:tr>
              <a:tr h="284751">
                <a:tc>
                  <a:txBody>
                    <a:bodyPr/>
                    <a:lstStyle/>
                    <a:p>
                      <a:r>
                        <a:rPr lang="en-US" sz="900" dirty="0"/>
                        <a:t>4</a:t>
                      </a:r>
                    </a:p>
                  </a:txBody>
                  <a:tcPr/>
                </a:tc>
                <a:tc>
                  <a:txBody>
                    <a:bodyPr/>
                    <a:lstStyle/>
                    <a:p>
                      <a:r>
                        <a:rPr lang="en-US" sz="900" dirty="0"/>
                        <a:t>11</a:t>
                      </a:r>
                    </a:p>
                  </a:txBody>
                  <a:tcPr/>
                </a:tc>
                <a:tc>
                  <a:txBody>
                    <a:bodyPr/>
                    <a:lstStyle/>
                    <a:p>
                      <a:r>
                        <a:rPr lang="en-US" sz="900" dirty="0"/>
                        <a:t>18</a:t>
                      </a:r>
                    </a:p>
                  </a:txBody>
                  <a:tcPr/>
                </a:tc>
                <a:tc>
                  <a:txBody>
                    <a:bodyPr/>
                    <a:lstStyle/>
                    <a:p>
                      <a:r>
                        <a:rPr lang="en-US" sz="900" dirty="0"/>
                        <a:t>25</a:t>
                      </a:r>
                    </a:p>
                  </a:txBody>
                  <a:tcPr/>
                </a:tc>
                <a:tc>
                  <a:txBody>
                    <a:bodyPr/>
                    <a:lstStyle/>
                    <a:p>
                      <a:r>
                        <a:rPr lang="en-US" sz="900" dirty="0"/>
                        <a:t>32</a:t>
                      </a:r>
                    </a:p>
                  </a:txBody>
                  <a:tcPr/>
                </a:tc>
              </a:tr>
              <a:tr h="284751">
                <a:tc>
                  <a:txBody>
                    <a:bodyPr/>
                    <a:lstStyle/>
                    <a:p>
                      <a:r>
                        <a:rPr lang="en-US" sz="900" dirty="0"/>
                        <a:t>5</a:t>
                      </a:r>
                    </a:p>
                  </a:txBody>
                  <a:tcPr/>
                </a:tc>
                <a:tc>
                  <a:txBody>
                    <a:bodyPr/>
                    <a:lstStyle/>
                    <a:p>
                      <a:r>
                        <a:rPr lang="en-US" sz="900" dirty="0"/>
                        <a:t>12</a:t>
                      </a:r>
                    </a:p>
                  </a:txBody>
                  <a:tcPr/>
                </a:tc>
                <a:tc>
                  <a:txBody>
                    <a:bodyPr/>
                    <a:lstStyle/>
                    <a:p>
                      <a:r>
                        <a:rPr lang="en-US" sz="900" dirty="0"/>
                        <a:t>19</a:t>
                      </a:r>
                    </a:p>
                  </a:txBody>
                  <a:tcPr/>
                </a:tc>
                <a:tc>
                  <a:txBody>
                    <a:bodyPr/>
                    <a:lstStyle/>
                    <a:p>
                      <a:r>
                        <a:rPr lang="en-US" sz="900" dirty="0"/>
                        <a:t>26</a:t>
                      </a:r>
                    </a:p>
                  </a:txBody>
                  <a:tcPr/>
                </a:tc>
                <a:tc>
                  <a:txBody>
                    <a:bodyPr/>
                    <a:lstStyle/>
                    <a:p>
                      <a:r>
                        <a:rPr lang="en-US" sz="900" dirty="0"/>
                        <a:t>33</a:t>
                      </a:r>
                    </a:p>
                  </a:txBody>
                  <a:tcPr/>
                </a:tc>
              </a:tr>
              <a:tr h="284751">
                <a:tc>
                  <a:txBody>
                    <a:bodyPr/>
                    <a:lstStyle/>
                    <a:p>
                      <a:r>
                        <a:rPr lang="en-US" sz="900" dirty="0"/>
                        <a:t>6</a:t>
                      </a:r>
                    </a:p>
                  </a:txBody>
                  <a:tcPr/>
                </a:tc>
                <a:tc>
                  <a:txBody>
                    <a:bodyPr/>
                    <a:lstStyle/>
                    <a:p>
                      <a:r>
                        <a:rPr lang="en-US" sz="900" dirty="0"/>
                        <a:t>13</a:t>
                      </a:r>
                    </a:p>
                  </a:txBody>
                  <a:tcPr/>
                </a:tc>
                <a:tc>
                  <a:txBody>
                    <a:bodyPr/>
                    <a:lstStyle/>
                    <a:p>
                      <a:r>
                        <a:rPr lang="en-US" sz="900" dirty="0"/>
                        <a:t>20</a:t>
                      </a:r>
                    </a:p>
                  </a:txBody>
                  <a:tcPr/>
                </a:tc>
                <a:tc>
                  <a:txBody>
                    <a:bodyPr/>
                    <a:lstStyle/>
                    <a:p>
                      <a:r>
                        <a:rPr lang="en-US" sz="900" dirty="0"/>
                        <a:t>27</a:t>
                      </a:r>
                    </a:p>
                  </a:txBody>
                  <a:tcPr/>
                </a:tc>
                <a:tc>
                  <a:txBody>
                    <a:bodyPr/>
                    <a:lstStyle/>
                    <a:p>
                      <a:r>
                        <a:rPr lang="en-US" sz="900" dirty="0"/>
                        <a:t>34</a:t>
                      </a:r>
                    </a:p>
                  </a:txBody>
                  <a:tcPr/>
                </a:tc>
              </a:tr>
              <a:tr h="284751">
                <a:tc>
                  <a:txBody>
                    <a:bodyPr/>
                    <a:lstStyle/>
                    <a:p>
                      <a:r>
                        <a:rPr lang="en-US" sz="900" dirty="0"/>
                        <a:t>7</a:t>
                      </a:r>
                    </a:p>
                  </a:txBody>
                  <a:tcPr/>
                </a:tc>
                <a:tc>
                  <a:txBody>
                    <a:bodyPr/>
                    <a:lstStyle/>
                    <a:p>
                      <a:r>
                        <a:rPr lang="en-US" sz="900" dirty="0"/>
                        <a:t>14</a:t>
                      </a:r>
                    </a:p>
                  </a:txBody>
                  <a:tcPr/>
                </a:tc>
                <a:tc>
                  <a:txBody>
                    <a:bodyPr/>
                    <a:lstStyle/>
                    <a:p>
                      <a:r>
                        <a:rPr lang="en-US" sz="900" dirty="0"/>
                        <a:t>21</a:t>
                      </a:r>
                    </a:p>
                  </a:txBody>
                  <a:tcPr/>
                </a:tc>
                <a:tc>
                  <a:txBody>
                    <a:bodyPr/>
                    <a:lstStyle/>
                    <a:p>
                      <a:r>
                        <a:rPr lang="en-US" sz="900" dirty="0"/>
                        <a:t>28</a:t>
                      </a:r>
                    </a:p>
                  </a:txBody>
                  <a:tcPr/>
                </a:tc>
                <a:tc>
                  <a:txBody>
                    <a:bodyPr/>
                    <a:lstStyle/>
                    <a:p>
                      <a:r>
                        <a:rPr lang="en-US" sz="900" dirty="0"/>
                        <a:t>35</a:t>
                      </a:r>
                    </a:p>
                  </a:txBody>
                  <a:tcPr/>
                </a:tc>
              </a:tr>
            </a:tbl>
          </a:graphicData>
        </a:graphic>
      </p:graphicFrame>
      <p:graphicFrame>
        <p:nvGraphicFramePr>
          <p:cNvPr id="6" name="Diagramm 5"/>
          <p:cNvGraphicFramePr/>
          <p:nvPr/>
        </p:nvGraphicFramePr>
        <p:xfrm>
          <a:off x="611560" y="4725144"/>
          <a:ext cx="2736304" cy="172819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31453279"/>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a:t>Slide </a:t>
            </a:r>
            <a:r>
              <a:rPr lang="en-US" dirty="0" smtClean="0"/>
              <a:t>30</a:t>
            </a:r>
            <a:endParaRPr lang="en-US" dirty="0"/>
          </a:p>
        </p:txBody>
      </p:sp>
      <p:graphicFrame>
        <p:nvGraphicFramePr>
          <p:cNvPr id="4" name="Inhaltsplatzhalter 3"/>
          <p:cNvGraphicFramePr>
            <a:graphicFrameLocks noGrp="1"/>
          </p:cNvGraphicFramePr>
          <p:nvPr>
            <p:ph idx="4294967295"/>
          </p:nvPr>
        </p:nvGraphicFramePr>
        <p:xfrm>
          <a:off x="457200" y="836613"/>
          <a:ext cx="3970784" cy="18723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feld 4"/>
          <p:cNvSpPr txBox="1"/>
          <p:nvPr/>
        </p:nvSpPr>
        <p:spPr>
          <a:xfrm>
            <a:off x="1403648" y="1700808"/>
            <a:ext cx="7056784" cy="1231106"/>
          </a:xfrm>
          <a:prstGeom prst="rect">
            <a:avLst/>
          </a:prstGeom>
          <a:noFill/>
        </p:spPr>
        <p:txBody>
          <a:bodyPr wrap="square" rtlCol="0">
            <a:spAutoFit/>
          </a:bodyPr>
          <a:lstStyle/>
          <a:p>
            <a:r>
              <a:rPr lang="en-US" sz="1400" dirty="0"/>
              <a:t>The European languages are members of the same family. Their separate existence is a myth.</a:t>
            </a:r>
          </a:p>
          <a:p>
            <a:r>
              <a:rPr lang="en-US" sz="1400" dirty="0"/>
              <a:t>For science, music, sport, etc, Europe uses the same vocabulary. The languages only differ in their grammar, their pronunciation and their most common words. Everyone realizes why a new common language would be desirable: one could refuse to pay expensive translators</a:t>
            </a:r>
          </a:p>
          <a:p>
            <a:endParaRPr lang="en-US" dirty="0"/>
          </a:p>
        </p:txBody>
      </p:sp>
      <p:graphicFrame>
        <p:nvGraphicFramePr>
          <p:cNvPr id="6" name="Diagramm 5"/>
          <p:cNvGraphicFramePr/>
          <p:nvPr/>
        </p:nvGraphicFramePr>
        <p:xfrm>
          <a:off x="611560" y="4797152"/>
          <a:ext cx="7992888" cy="1800200"/>
        </p:xfrm>
        <a:graphic>
          <a:graphicData uri="http://schemas.openxmlformats.org/drawingml/2006/chart">
            <c:chart xmlns:c="http://schemas.openxmlformats.org/drawingml/2006/chart" xmlns:r="http://schemas.openxmlformats.org/officeDocument/2006/relationships" r:id="rId7"/>
          </a:graphicData>
        </a:graphic>
      </p:graphicFrame>
      <p:sp>
        <p:nvSpPr>
          <p:cNvPr id="7" name="Textfeld 6"/>
          <p:cNvSpPr txBox="1"/>
          <p:nvPr/>
        </p:nvSpPr>
        <p:spPr>
          <a:xfrm>
            <a:off x="539552" y="2780928"/>
            <a:ext cx="7776864" cy="1231106"/>
          </a:xfrm>
          <a:prstGeom prst="rect">
            <a:avLst/>
          </a:prstGeom>
          <a:noFill/>
        </p:spPr>
        <p:txBody>
          <a:bodyPr wrap="square" rtlCol="0">
            <a:spAutoFit/>
          </a:bodyPr>
          <a:lstStyle/>
          <a:p>
            <a:r>
              <a:rPr lang="en-US" sz="1400" dirty="0"/>
              <a:t>The European languages are members of the same family. Their separate existence is a myth.</a:t>
            </a:r>
          </a:p>
          <a:p>
            <a:r>
              <a:rPr lang="en-US" sz="1400" dirty="0"/>
              <a:t>For science, music, sport, etc, Europe uses the same vocabulary. The languages only differ in their grammar, their pronunciation and their most common words. Everyone realizes why a new common language would be desirable: one could refuse to pay expensive translators</a:t>
            </a:r>
          </a:p>
          <a:p>
            <a:endParaRPr lang="en-US" dirty="0"/>
          </a:p>
        </p:txBody>
      </p:sp>
      <p:graphicFrame>
        <p:nvGraphicFramePr>
          <p:cNvPr id="8" name="Diagramm 7"/>
          <p:cNvGraphicFramePr/>
          <p:nvPr/>
        </p:nvGraphicFramePr>
        <p:xfrm>
          <a:off x="611560" y="3789040"/>
          <a:ext cx="7992888" cy="864096"/>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3179147990"/>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a:t>Slide </a:t>
            </a:r>
            <a:r>
              <a:rPr lang="en-US" dirty="0" smtClean="0"/>
              <a:t>31</a:t>
            </a:r>
            <a:endParaRPr lang="en-US" dirty="0"/>
          </a:p>
        </p:txBody>
      </p:sp>
      <p:graphicFrame>
        <p:nvGraphicFramePr>
          <p:cNvPr id="4" name="Inhaltsplatzhalter 3"/>
          <p:cNvGraphicFramePr>
            <a:graphicFrameLocks noGrp="1"/>
          </p:cNvGraphicFramePr>
          <p:nvPr>
            <p:ph idx="4294967295"/>
            <p:extLst>
              <p:ext uri="{D42A27DB-BD31-4B8C-83A1-F6EECF244321}">
                <p14:modId xmlns:p14="http://schemas.microsoft.com/office/powerpoint/2010/main" val="950286203"/>
              </p:ext>
            </p:extLst>
          </p:nvPr>
        </p:nvGraphicFramePr>
        <p:xfrm>
          <a:off x="-180528" y="1209591"/>
          <a:ext cx="4546848" cy="35283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Diagramm 5"/>
          <p:cNvGraphicFramePr/>
          <p:nvPr/>
        </p:nvGraphicFramePr>
        <p:xfrm>
          <a:off x="4427984" y="4265712"/>
          <a:ext cx="4248472" cy="2592288"/>
        </p:xfrm>
        <a:graphic>
          <a:graphicData uri="http://schemas.openxmlformats.org/drawingml/2006/chart">
            <c:chart xmlns:c="http://schemas.openxmlformats.org/drawingml/2006/chart" xmlns:r="http://schemas.openxmlformats.org/officeDocument/2006/relationships" r:id="rId8"/>
          </a:graphicData>
        </a:graphic>
      </p:graphicFrame>
      <p:sp>
        <p:nvSpPr>
          <p:cNvPr id="7" name="Textfeld 6"/>
          <p:cNvSpPr txBox="1"/>
          <p:nvPr/>
        </p:nvSpPr>
        <p:spPr>
          <a:xfrm>
            <a:off x="4499992" y="836712"/>
            <a:ext cx="3960440" cy="4031873"/>
          </a:xfrm>
          <a:prstGeom prst="rect">
            <a:avLst/>
          </a:prstGeom>
          <a:noFill/>
        </p:spPr>
        <p:txBody>
          <a:bodyPr wrap="square" rtlCol="0">
            <a:spAutoFit/>
          </a:bodyPr>
          <a:lstStyle/>
          <a:p>
            <a:r>
              <a:rPr lang="en-US" sz="1400" dirty="0"/>
              <a:t>The European languages are members of the same family. Their separate existence is a myth.</a:t>
            </a:r>
          </a:p>
          <a:p>
            <a:r>
              <a:rPr lang="en-US" sz="1400" dirty="0"/>
              <a:t>For science, music, sport, etc, Europe uses the same vocabulary. The languages only differ in their grammar, their pronunciation and their most common words. Everyone realizes why a new common language would be desirable: one could refuse to pay expensive translators</a:t>
            </a:r>
          </a:p>
          <a:p>
            <a:endParaRPr lang="en-US" sz="1400" dirty="0"/>
          </a:p>
          <a:p>
            <a:r>
              <a:rPr lang="en-US" sz="1400" dirty="0"/>
              <a:t>The European languages are members of the same family. Their separate existence is a myth.</a:t>
            </a:r>
          </a:p>
          <a:p>
            <a:r>
              <a:rPr lang="en-US" sz="1400" dirty="0"/>
              <a:t>For science, music, sport, etc, Europe uses the same vocabulary. The languages only differ in their grammar, their pronunciation and their most common words. Everyone realizes why a new common language would be desirable: one could refuse to pay expensive translators</a:t>
            </a:r>
          </a:p>
          <a:p>
            <a:endParaRPr lang="en-US" dirty="0"/>
          </a:p>
        </p:txBody>
      </p:sp>
      <p:sp>
        <p:nvSpPr>
          <p:cNvPr id="8" name="Textfeld 7"/>
          <p:cNvSpPr txBox="1"/>
          <p:nvPr/>
        </p:nvSpPr>
        <p:spPr>
          <a:xfrm>
            <a:off x="539552" y="4765119"/>
            <a:ext cx="3960440" cy="2092881"/>
          </a:xfrm>
          <a:prstGeom prst="rect">
            <a:avLst/>
          </a:prstGeom>
          <a:noFill/>
        </p:spPr>
        <p:txBody>
          <a:bodyPr wrap="square" rtlCol="0">
            <a:spAutoFit/>
          </a:bodyPr>
          <a:lstStyle/>
          <a:p>
            <a:r>
              <a:rPr lang="en-US" sz="1400" dirty="0"/>
              <a:t>The European languages are members of the same family. Their separate existence is a myth.</a:t>
            </a:r>
          </a:p>
          <a:p>
            <a:r>
              <a:rPr lang="en-US" sz="1400" dirty="0"/>
              <a:t>For science, music, sport, etc, Europe uses the same vocabulary. The languages only differ in their grammar, their pronunciation and their most common words. Everyone realizes why a new common language would be desirable: one could refuse to pay expensive translators</a:t>
            </a:r>
          </a:p>
          <a:p>
            <a:endParaRPr lang="en-US" dirty="0"/>
          </a:p>
        </p:txBody>
      </p:sp>
    </p:spTree>
    <p:extLst>
      <p:ext uri="{BB962C8B-B14F-4D97-AF65-F5344CB8AC3E}">
        <p14:creationId xmlns:p14="http://schemas.microsoft.com/office/powerpoint/2010/main" val="501896573"/>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a:t>Slide </a:t>
            </a:r>
            <a:r>
              <a:rPr lang="en-US" dirty="0" smtClean="0"/>
              <a:t>32</a:t>
            </a:r>
            <a:endParaRPr lang="en-US" dirty="0"/>
          </a:p>
        </p:txBody>
      </p:sp>
      <p:sp>
        <p:nvSpPr>
          <p:cNvPr id="3" name="Inhaltsplatzhalter 2"/>
          <p:cNvSpPr>
            <a:spLocks noGrp="1"/>
          </p:cNvSpPr>
          <p:nvPr>
            <p:ph idx="4294967295"/>
          </p:nvPr>
        </p:nvSpPr>
        <p:spPr>
          <a:xfrm>
            <a:off x="539552" y="4005064"/>
            <a:ext cx="8208912" cy="5289451"/>
          </a:xfrm>
          <a:prstGeom prst="rect">
            <a:avLst/>
          </a:prstGeom>
        </p:spPr>
        <p:txBody>
          <a:bodyPr/>
          <a:lstStyle/>
          <a:p>
            <a:pPr marL="0" indent="0" algn="just">
              <a:buNone/>
            </a:pPr>
            <a:r>
              <a:rPr lang="en-US" sz="1600" dirty="0"/>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a:t>
            </a:r>
          </a:p>
          <a:p>
            <a:pPr marL="0" indent="0" algn="just">
              <a:buNone/>
            </a:pPr>
            <a:endParaRPr lang="en-US" sz="1600" dirty="0"/>
          </a:p>
          <a:p>
            <a:pPr lvl="1" algn="just">
              <a:buFont typeface="+mj-lt"/>
              <a:buAutoNum type="arabicPeriod"/>
            </a:pPr>
            <a:r>
              <a:rPr lang="en-US" sz="1400" dirty="0"/>
              <a:t>The European languages are members of the same family. </a:t>
            </a:r>
          </a:p>
          <a:p>
            <a:pPr lvl="1" algn="just">
              <a:buFont typeface="+mj-lt"/>
              <a:buAutoNum type="arabicPeriod"/>
            </a:pPr>
            <a:r>
              <a:rPr lang="en-US" sz="1400" dirty="0"/>
              <a:t>Their separate existence is a myth. </a:t>
            </a:r>
          </a:p>
          <a:p>
            <a:pPr lvl="1" algn="just">
              <a:buFont typeface="+mj-lt"/>
              <a:buAutoNum type="arabicPeriod"/>
            </a:pPr>
            <a:r>
              <a:rPr lang="en-US" sz="1400" dirty="0"/>
              <a:t>For science, music, sport, etc, Europe uses the same vocabulary.</a:t>
            </a:r>
          </a:p>
          <a:p>
            <a:pPr marL="0" indent="0" algn="just">
              <a:buNone/>
            </a:pPr>
            <a:endParaRPr lang="en-US" sz="1600" dirty="0"/>
          </a:p>
          <a:p>
            <a:pPr>
              <a:buNone/>
            </a:pPr>
            <a:endParaRPr lang="en-US" dirty="0"/>
          </a:p>
        </p:txBody>
      </p:sp>
      <p:graphicFrame>
        <p:nvGraphicFramePr>
          <p:cNvPr id="5" name="Tabelle 4"/>
          <p:cNvGraphicFramePr>
            <a:graphicFrameLocks noGrp="1"/>
          </p:cNvGraphicFramePr>
          <p:nvPr/>
        </p:nvGraphicFramePr>
        <p:xfrm>
          <a:off x="539553" y="1124744"/>
          <a:ext cx="7848870" cy="2278008"/>
        </p:xfrm>
        <a:graphic>
          <a:graphicData uri="http://schemas.openxmlformats.org/drawingml/2006/table">
            <a:tbl>
              <a:tblPr firstRow="1" bandRow="1">
                <a:tableStyleId>{638B1855-1B75-4FBE-930C-398BA8C253C6}</a:tableStyleId>
              </a:tblPr>
              <a:tblGrid>
                <a:gridCol w="1569774"/>
                <a:gridCol w="1569774"/>
                <a:gridCol w="1569774"/>
                <a:gridCol w="1569774"/>
                <a:gridCol w="1569774"/>
              </a:tblGrid>
              <a:tr h="284751">
                <a:tc>
                  <a:txBody>
                    <a:bodyPr/>
                    <a:lstStyle/>
                    <a:p>
                      <a:r>
                        <a:rPr lang="en-US" sz="900" dirty="0"/>
                        <a:t>A</a:t>
                      </a:r>
                    </a:p>
                  </a:txBody>
                  <a:tcPr anchor="ctr"/>
                </a:tc>
                <a:tc>
                  <a:txBody>
                    <a:bodyPr/>
                    <a:lstStyle/>
                    <a:p>
                      <a:r>
                        <a:rPr lang="en-US" sz="900" dirty="0"/>
                        <a:t>B</a:t>
                      </a:r>
                    </a:p>
                  </a:txBody>
                  <a:tcPr anchor="ctr"/>
                </a:tc>
                <a:tc>
                  <a:txBody>
                    <a:bodyPr/>
                    <a:lstStyle/>
                    <a:p>
                      <a:r>
                        <a:rPr lang="en-US" sz="900" dirty="0"/>
                        <a:t>C</a:t>
                      </a:r>
                    </a:p>
                  </a:txBody>
                  <a:tcPr anchor="ctr"/>
                </a:tc>
                <a:tc>
                  <a:txBody>
                    <a:bodyPr/>
                    <a:lstStyle/>
                    <a:p>
                      <a:r>
                        <a:rPr lang="en-US" sz="900" dirty="0"/>
                        <a:t>D</a:t>
                      </a:r>
                    </a:p>
                  </a:txBody>
                  <a:tcPr anchor="ctr"/>
                </a:tc>
                <a:tc>
                  <a:txBody>
                    <a:bodyPr/>
                    <a:lstStyle/>
                    <a:p>
                      <a:r>
                        <a:rPr lang="en-US" sz="900" dirty="0"/>
                        <a:t>E</a:t>
                      </a:r>
                    </a:p>
                  </a:txBody>
                  <a:tcPr anchor="ctr"/>
                </a:tc>
              </a:tr>
              <a:tr h="284751">
                <a:tc>
                  <a:txBody>
                    <a:bodyPr/>
                    <a:lstStyle/>
                    <a:p>
                      <a:r>
                        <a:rPr lang="en-US" sz="900" dirty="0"/>
                        <a:t>1</a:t>
                      </a:r>
                    </a:p>
                  </a:txBody>
                  <a:tcPr anchor="ctr"/>
                </a:tc>
                <a:tc>
                  <a:txBody>
                    <a:bodyPr/>
                    <a:lstStyle/>
                    <a:p>
                      <a:r>
                        <a:rPr lang="en-US" sz="900" dirty="0"/>
                        <a:t>8</a:t>
                      </a:r>
                    </a:p>
                  </a:txBody>
                  <a:tcPr anchor="ctr"/>
                </a:tc>
                <a:tc>
                  <a:txBody>
                    <a:bodyPr/>
                    <a:lstStyle/>
                    <a:p>
                      <a:r>
                        <a:rPr lang="en-US" sz="900" dirty="0"/>
                        <a:t>15</a:t>
                      </a:r>
                    </a:p>
                  </a:txBody>
                  <a:tcPr anchor="ctr"/>
                </a:tc>
                <a:tc>
                  <a:txBody>
                    <a:bodyPr/>
                    <a:lstStyle/>
                    <a:p>
                      <a:r>
                        <a:rPr lang="en-US" sz="900" dirty="0"/>
                        <a:t>22</a:t>
                      </a:r>
                    </a:p>
                  </a:txBody>
                  <a:tcPr anchor="ctr"/>
                </a:tc>
                <a:tc>
                  <a:txBody>
                    <a:bodyPr/>
                    <a:lstStyle/>
                    <a:p>
                      <a:r>
                        <a:rPr lang="en-US" sz="900" dirty="0"/>
                        <a:t>29</a:t>
                      </a:r>
                    </a:p>
                  </a:txBody>
                  <a:tcPr anchor="ctr"/>
                </a:tc>
              </a:tr>
              <a:tr h="284751">
                <a:tc>
                  <a:txBody>
                    <a:bodyPr/>
                    <a:lstStyle/>
                    <a:p>
                      <a:r>
                        <a:rPr lang="en-US" sz="900" dirty="0"/>
                        <a:t>2</a:t>
                      </a:r>
                    </a:p>
                  </a:txBody>
                  <a:tcPr anchor="ctr"/>
                </a:tc>
                <a:tc>
                  <a:txBody>
                    <a:bodyPr/>
                    <a:lstStyle/>
                    <a:p>
                      <a:r>
                        <a:rPr lang="en-US" sz="900" dirty="0"/>
                        <a:t>9</a:t>
                      </a:r>
                    </a:p>
                  </a:txBody>
                  <a:tcPr anchor="ctr"/>
                </a:tc>
                <a:tc>
                  <a:txBody>
                    <a:bodyPr/>
                    <a:lstStyle/>
                    <a:p>
                      <a:r>
                        <a:rPr lang="en-US" sz="900" dirty="0"/>
                        <a:t>16</a:t>
                      </a:r>
                    </a:p>
                  </a:txBody>
                  <a:tcPr anchor="ctr"/>
                </a:tc>
                <a:tc>
                  <a:txBody>
                    <a:bodyPr/>
                    <a:lstStyle/>
                    <a:p>
                      <a:r>
                        <a:rPr lang="en-US" sz="900" dirty="0"/>
                        <a:t>23</a:t>
                      </a:r>
                    </a:p>
                  </a:txBody>
                  <a:tcPr anchor="ctr"/>
                </a:tc>
                <a:tc>
                  <a:txBody>
                    <a:bodyPr/>
                    <a:lstStyle/>
                    <a:p>
                      <a:r>
                        <a:rPr lang="en-US" sz="900" dirty="0"/>
                        <a:t>30</a:t>
                      </a:r>
                    </a:p>
                  </a:txBody>
                  <a:tcPr anchor="ctr"/>
                </a:tc>
              </a:tr>
              <a:tr h="284751">
                <a:tc>
                  <a:txBody>
                    <a:bodyPr/>
                    <a:lstStyle/>
                    <a:p>
                      <a:r>
                        <a:rPr lang="en-US" sz="900" dirty="0"/>
                        <a:t>3</a:t>
                      </a:r>
                    </a:p>
                  </a:txBody>
                  <a:tcPr anchor="ctr"/>
                </a:tc>
                <a:tc>
                  <a:txBody>
                    <a:bodyPr/>
                    <a:lstStyle/>
                    <a:p>
                      <a:r>
                        <a:rPr lang="en-US" sz="900" dirty="0"/>
                        <a:t>10</a:t>
                      </a:r>
                    </a:p>
                  </a:txBody>
                  <a:tcPr anchor="ctr"/>
                </a:tc>
                <a:tc>
                  <a:txBody>
                    <a:bodyPr/>
                    <a:lstStyle/>
                    <a:p>
                      <a:r>
                        <a:rPr lang="en-US" sz="900" dirty="0"/>
                        <a:t>17</a:t>
                      </a:r>
                    </a:p>
                  </a:txBody>
                  <a:tcPr anchor="ctr"/>
                </a:tc>
                <a:tc>
                  <a:txBody>
                    <a:bodyPr/>
                    <a:lstStyle/>
                    <a:p>
                      <a:r>
                        <a:rPr lang="en-US" sz="900" dirty="0"/>
                        <a:t>24</a:t>
                      </a:r>
                    </a:p>
                  </a:txBody>
                  <a:tcPr anchor="ctr"/>
                </a:tc>
                <a:tc>
                  <a:txBody>
                    <a:bodyPr/>
                    <a:lstStyle/>
                    <a:p>
                      <a:r>
                        <a:rPr lang="en-US" sz="900" dirty="0"/>
                        <a:t>31</a:t>
                      </a:r>
                    </a:p>
                  </a:txBody>
                  <a:tcPr anchor="ctr"/>
                </a:tc>
              </a:tr>
              <a:tr h="284751">
                <a:tc>
                  <a:txBody>
                    <a:bodyPr/>
                    <a:lstStyle/>
                    <a:p>
                      <a:r>
                        <a:rPr lang="en-US" sz="900" dirty="0"/>
                        <a:t>4</a:t>
                      </a:r>
                    </a:p>
                  </a:txBody>
                  <a:tcPr anchor="ctr"/>
                </a:tc>
                <a:tc>
                  <a:txBody>
                    <a:bodyPr/>
                    <a:lstStyle/>
                    <a:p>
                      <a:r>
                        <a:rPr lang="en-US" sz="900" dirty="0"/>
                        <a:t>11</a:t>
                      </a:r>
                    </a:p>
                  </a:txBody>
                  <a:tcPr anchor="ctr"/>
                </a:tc>
                <a:tc>
                  <a:txBody>
                    <a:bodyPr/>
                    <a:lstStyle/>
                    <a:p>
                      <a:r>
                        <a:rPr lang="en-US" sz="900" dirty="0"/>
                        <a:t>18</a:t>
                      </a:r>
                    </a:p>
                  </a:txBody>
                  <a:tcPr anchor="ctr"/>
                </a:tc>
                <a:tc>
                  <a:txBody>
                    <a:bodyPr/>
                    <a:lstStyle/>
                    <a:p>
                      <a:r>
                        <a:rPr lang="en-US" sz="900" dirty="0"/>
                        <a:t>25</a:t>
                      </a:r>
                    </a:p>
                  </a:txBody>
                  <a:tcPr anchor="ctr"/>
                </a:tc>
                <a:tc>
                  <a:txBody>
                    <a:bodyPr/>
                    <a:lstStyle/>
                    <a:p>
                      <a:r>
                        <a:rPr lang="en-US" sz="900" dirty="0"/>
                        <a:t>32</a:t>
                      </a:r>
                    </a:p>
                  </a:txBody>
                  <a:tcPr anchor="ctr"/>
                </a:tc>
              </a:tr>
              <a:tr h="284751">
                <a:tc>
                  <a:txBody>
                    <a:bodyPr/>
                    <a:lstStyle/>
                    <a:p>
                      <a:r>
                        <a:rPr lang="en-US" sz="900" dirty="0"/>
                        <a:t>5</a:t>
                      </a:r>
                    </a:p>
                  </a:txBody>
                  <a:tcPr anchor="ctr"/>
                </a:tc>
                <a:tc>
                  <a:txBody>
                    <a:bodyPr/>
                    <a:lstStyle/>
                    <a:p>
                      <a:r>
                        <a:rPr lang="en-US" sz="900" dirty="0"/>
                        <a:t>12</a:t>
                      </a:r>
                    </a:p>
                  </a:txBody>
                  <a:tcPr anchor="ctr"/>
                </a:tc>
                <a:tc>
                  <a:txBody>
                    <a:bodyPr/>
                    <a:lstStyle/>
                    <a:p>
                      <a:r>
                        <a:rPr lang="en-US" sz="900" dirty="0"/>
                        <a:t>19</a:t>
                      </a:r>
                    </a:p>
                  </a:txBody>
                  <a:tcPr anchor="ctr"/>
                </a:tc>
                <a:tc>
                  <a:txBody>
                    <a:bodyPr/>
                    <a:lstStyle/>
                    <a:p>
                      <a:r>
                        <a:rPr lang="en-US" sz="900" dirty="0"/>
                        <a:t>26</a:t>
                      </a:r>
                    </a:p>
                  </a:txBody>
                  <a:tcPr anchor="ctr"/>
                </a:tc>
                <a:tc>
                  <a:txBody>
                    <a:bodyPr/>
                    <a:lstStyle/>
                    <a:p>
                      <a:r>
                        <a:rPr lang="en-US" sz="900" dirty="0"/>
                        <a:t>33</a:t>
                      </a:r>
                    </a:p>
                  </a:txBody>
                  <a:tcPr anchor="ctr"/>
                </a:tc>
              </a:tr>
              <a:tr h="284751">
                <a:tc>
                  <a:txBody>
                    <a:bodyPr/>
                    <a:lstStyle/>
                    <a:p>
                      <a:r>
                        <a:rPr lang="en-US" sz="900" dirty="0"/>
                        <a:t>6</a:t>
                      </a:r>
                    </a:p>
                  </a:txBody>
                  <a:tcPr anchor="ctr"/>
                </a:tc>
                <a:tc>
                  <a:txBody>
                    <a:bodyPr/>
                    <a:lstStyle/>
                    <a:p>
                      <a:r>
                        <a:rPr lang="en-US" sz="900" dirty="0"/>
                        <a:t>13</a:t>
                      </a:r>
                    </a:p>
                  </a:txBody>
                  <a:tcPr anchor="ctr"/>
                </a:tc>
                <a:tc>
                  <a:txBody>
                    <a:bodyPr/>
                    <a:lstStyle/>
                    <a:p>
                      <a:r>
                        <a:rPr lang="en-US" sz="900" dirty="0"/>
                        <a:t>20</a:t>
                      </a:r>
                    </a:p>
                  </a:txBody>
                  <a:tcPr anchor="ctr"/>
                </a:tc>
                <a:tc>
                  <a:txBody>
                    <a:bodyPr/>
                    <a:lstStyle/>
                    <a:p>
                      <a:r>
                        <a:rPr lang="en-US" sz="900" dirty="0"/>
                        <a:t>27</a:t>
                      </a:r>
                    </a:p>
                  </a:txBody>
                  <a:tcPr anchor="ctr"/>
                </a:tc>
                <a:tc>
                  <a:txBody>
                    <a:bodyPr/>
                    <a:lstStyle/>
                    <a:p>
                      <a:r>
                        <a:rPr lang="en-US" sz="900" dirty="0"/>
                        <a:t>34</a:t>
                      </a:r>
                    </a:p>
                  </a:txBody>
                  <a:tcPr anchor="ctr"/>
                </a:tc>
              </a:tr>
              <a:tr h="284751">
                <a:tc>
                  <a:txBody>
                    <a:bodyPr/>
                    <a:lstStyle/>
                    <a:p>
                      <a:r>
                        <a:rPr lang="en-US" sz="900" dirty="0"/>
                        <a:t>7</a:t>
                      </a:r>
                    </a:p>
                  </a:txBody>
                  <a:tcPr anchor="ctr"/>
                </a:tc>
                <a:tc>
                  <a:txBody>
                    <a:bodyPr/>
                    <a:lstStyle/>
                    <a:p>
                      <a:r>
                        <a:rPr lang="en-US" sz="900" dirty="0"/>
                        <a:t>14</a:t>
                      </a:r>
                    </a:p>
                  </a:txBody>
                  <a:tcPr anchor="ctr"/>
                </a:tc>
                <a:tc>
                  <a:txBody>
                    <a:bodyPr/>
                    <a:lstStyle/>
                    <a:p>
                      <a:r>
                        <a:rPr lang="en-US" sz="900" dirty="0"/>
                        <a:t>21</a:t>
                      </a:r>
                    </a:p>
                  </a:txBody>
                  <a:tcPr anchor="ctr"/>
                </a:tc>
                <a:tc>
                  <a:txBody>
                    <a:bodyPr/>
                    <a:lstStyle/>
                    <a:p>
                      <a:r>
                        <a:rPr lang="en-US" sz="900" dirty="0"/>
                        <a:t>28</a:t>
                      </a:r>
                    </a:p>
                  </a:txBody>
                  <a:tcPr anchor="ctr"/>
                </a:tc>
                <a:tc>
                  <a:txBody>
                    <a:bodyPr/>
                    <a:lstStyle/>
                    <a:p>
                      <a:r>
                        <a:rPr lang="en-US" sz="900" dirty="0"/>
                        <a:t>35</a:t>
                      </a:r>
                    </a:p>
                  </a:txBody>
                  <a:tcPr anchor="ctr"/>
                </a:tc>
              </a:tr>
            </a:tbl>
          </a:graphicData>
        </a:graphic>
      </p:graphicFrame>
    </p:spTree>
    <p:extLst>
      <p:ext uri="{BB962C8B-B14F-4D97-AF65-F5344CB8AC3E}">
        <p14:creationId xmlns:p14="http://schemas.microsoft.com/office/powerpoint/2010/main" val="661623793"/>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Bild 2" descr="C:\Users\Entwicklung\AppData\Local\Microsoft\Windows\Temporary Internet Files\Content.IE5\LYRUMIZO\MP900402017[1].jpg"/>
          <p:cNvPicPr>
            <a:picLocks noGrp="1" noChangeAspect="1" noChangeArrowheads="1"/>
          </p:cNvPicPr>
          <p:nvPr>
            <p:ph idx="4294967295"/>
          </p:nvPr>
        </p:nvPicPr>
        <p:blipFill rotWithShape="1">
          <a:blip r:embed="rId2">
            <a:extLst>
              <a:ext uri="{28A0092B-C50C-407E-A947-70E740481C1C}">
                <a14:useLocalDpi xmlns:a14="http://schemas.microsoft.com/office/drawing/2010/main" val="0"/>
              </a:ext>
            </a:extLst>
          </a:blip>
          <a:srcRect b="51918"/>
          <a:stretch/>
        </p:blipFill>
        <p:spPr bwMode="auto">
          <a:xfrm>
            <a:off x="1547664" y="1556793"/>
            <a:ext cx="6120680" cy="4412208"/>
          </a:xfrm>
          <a:prstGeom prst="rect">
            <a:avLst/>
          </a:prstGeom>
          <a:noFill/>
          <a:extLst>
            <a:ext uri="{909E8E84-426E-40DD-AFC4-6F175D3DCCD1}">
              <a14:hiddenFill xmlns:a14="http://schemas.microsoft.com/office/drawing/2010/main">
                <a:solidFill>
                  <a:srgbClr xmlns:mc="http://schemas.openxmlformats.org/markup-compatibility/2006" val="FFFFFF" mc:Ignorable=""/>
                </a:solidFill>
              </a14:hiddenFill>
            </a:ext>
          </a:extLst>
        </p:spPr>
      </p:pic>
      <p:sp>
        <p:nvSpPr>
          <p:cNvPr id="2" name="Titel 1"/>
          <p:cNvSpPr>
            <a:spLocks noGrp="1"/>
          </p:cNvSpPr>
          <p:nvPr>
            <p:ph type="title"/>
          </p:nvPr>
        </p:nvSpPr>
        <p:spPr/>
        <p:txBody>
          <a:bodyPr/>
          <a:lstStyle/>
          <a:p>
            <a:r>
              <a:rPr lang="de-DE" dirty="0" smtClean="0"/>
              <a:t>Slide 33</a:t>
            </a:r>
            <a:endParaRPr lang="de-DE" dirty="0"/>
          </a:p>
        </p:txBody>
      </p:sp>
    </p:spTree>
    <p:extLst>
      <p:ext uri="{BB962C8B-B14F-4D97-AF65-F5344CB8AC3E}">
        <p14:creationId xmlns:p14="http://schemas.microsoft.com/office/powerpoint/2010/main" val="27273185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Slide 3</a:t>
            </a:r>
            <a:endParaRPr lang="de-DE" dirty="0"/>
          </a:p>
        </p:txBody>
      </p:sp>
      <p:graphicFrame>
        <p:nvGraphicFramePr>
          <p:cNvPr id="4" name="Diagramm 3"/>
          <p:cNvGraphicFramePr/>
          <p:nvPr>
            <p:extLst>
              <p:ext uri="{D42A27DB-BD31-4B8C-83A1-F6EECF244321}">
                <p14:modId xmlns:p14="http://schemas.microsoft.com/office/powerpoint/2010/main" val="3469851922"/>
              </p:ext>
            </p:extLst>
          </p:nvPr>
        </p:nvGraphicFramePr>
        <p:xfrm>
          <a:off x="4757440" y="3694336"/>
          <a:ext cx="3821562" cy="233265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Diagramm 4"/>
          <p:cNvGraphicFramePr/>
          <p:nvPr>
            <p:extLst>
              <p:ext uri="{D42A27DB-BD31-4B8C-83A1-F6EECF244321}">
                <p14:modId xmlns:p14="http://schemas.microsoft.com/office/powerpoint/2010/main" val="1760826669"/>
              </p:ext>
            </p:extLst>
          </p:nvPr>
        </p:nvGraphicFramePr>
        <p:xfrm>
          <a:off x="698883" y="3697965"/>
          <a:ext cx="3821562" cy="2332653"/>
        </p:xfrm>
        <a:graphic>
          <a:graphicData uri="http://schemas.openxmlformats.org/drawingml/2006/chart">
            <c:chart xmlns:c="http://schemas.openxmlformats.org/drawingml/2006/chart" xmlns:r="http://schemas.openxmlformats.org/officeDocument/2006/relationships" r:id="rId3"/>
          </a:graphicData>
        </a:graphic>
      </p:graphicFrame>
      <p:sp>
        <p:nvSpPr>
          <p:cNvPr id="6" name="Inhaltsplatzhalter 2"/>
          <p:cNvSpPr>
            <a:spLocks noGrp="1"/>
          </p:cNvSpPr>
          <p:nvPr>
            <p:ph idx="4294967295"/>
          </p:nvPr>
        </p:nvSpPr>
        <p:spPr>
          <a:xfrm>
            <a:off x="457200" y="1196752"/>
            <a:ext cx="3826768" cy="4810539"/>
          </a:xfrm>
          <a:prstGeom prst="rect">
            <a:avLst/>
          </a:prstGeom>
        </p:spPr>
        <p:txBody>
          <a:bodyPr>
            <a:normAutofit/>
          </a:bodyPr>
          <a:lstStyle/>
          <a:p>
            <a:r>
              <a:rPr lang="en-US" sz="1200" dirty="0"/>
              <a:t>One morning, when </a:t>
            </a:r>
            <a:r>
              <a:rPr lang="en-US" sz="1200" dirty="0" err="1"/>
              <a:t>Gregor</a:t>
            </a:r>
            <a:r>
              <a:rPr lang="en-US" sz="1200" dirty="0"/>
              <a:t> </a:t>
            </a:r>
            <a:r>
              <a:rPr lang="en-US" sz="1200" dirty="0" err="1"/>
              <a:t>Samsa</a:t>
            </a:r>
            <a:r>
              <a:rPr lang="en-US" sz="1200" dirty="0"/>
              <a:t> woke from troubled dreams, he found himself transformed in his bed into a horrible vermin.</a:t>
            </a:r>
          </a:p>
          <a:p>
            <a:r>
              <a:rPr lang="en-US" sz="1200" dirty="0"/>
              <a:t>He lay on his </a:t>
            </a:r>
            <a:r>
              <a:rPr lang="en-US" sz="1200" dirty="0" err="1"/>
              <a:t>armour</a:t>
            </a:r>
            <a:r>
              <a:rPr lang="en-US" sz="1200" dirty="0"/>
              <a:t>-like back, and if he lifted his head a little he could see his brown belly, slightly domed and divided by arches into stiff sections.</a:t>
            </a:r>
          </a:p>
          <a:p>
            <a:r>
              <a:rPr lang="en-US" sz="1200" dirty="0"/>
              <a:t>The bedding was hardly able to cover it and seemed ready to slide off any moment</a:t>
            </a:r>
            <a:r>
              <a:rPr lang="en-US" sz="1200" dirty="0" smtClean="0"/>
              <a:t>.</a:t>
            </a:r>
          </a:p>
        </p:txBody>
      </p:sp>
      <p:graphicFrame>
        <p:nvGraphicFramePr>
          <p:cNvPr id="8" name="Tabelle 7"/>
          <p:cNvGraphicFramePr>
            <a:graphicFrameLocks noGrp="1"/>
          </p:cNvGraphicFramePr>
          <p:nvPr>
            <p:extLst>
              <p:ext uri="{D42A27DB-BD31-4B8C-83A1-F6EECF244321}">
                <p14:modId xmlns:p14="http://schemas.microsoft.com/office/powerpoint/2010/main" val="1826801014"/>
              </p:ext>
            </p:extLst>
          </p:nvPr>
        </p:nvGraphicFramePr>
        <p:xfrm>
          <a:off x="4788024" y="1124744"/>
          <a:ext cx="3816423" cy="2480310"/>
        </p:xfrm>
        <a:graphic>
          <a:graphicData uri="http://schemas.openxmlformats.org/drawingml/2006/table">
            <a:tbl>
              <a:tblPr firstRow="1" bandRow="1">
                <a:tableStyleId>{5C22544A-7EE6-4342-B048-85BDC9FD1C3A}</a:tableStyleId>
              </a:tblPr>
              <a:tblGrid>
                <a:gridCol w="1272141"/>
                <a:gridCol w="1272141"/>
                <a:gridCol w="1272141"/>
              </a:tblGrid>
              <a:tr h="164590">
                <a:tc>
                  <a:txBody>
                    <a:bodyPr/>
                    <a:lstStyle/>
                    <a:p>
                      <a:pPr algn="r" fontAlgn="b"/>
                      <a:r>
                        <a:rPr lang="de-DE" sz="1100" b="0" i="0" u="none" strike="noStrike" dirty="0">
                          <a:solidFill>
                            <a:srgbClr xmlns:mc="http://schemas.openxmlformats.org/markup-compatibility/2006" xmlns:a14="http://schemas.microsoft.com/office/drawing/2010/main" val="000000" mc:Ignorable=""/>
                          </a:solidFill>
                          <a:effectLst/>
                          <a:latin typeface="Calibri"/>
                        </a:rPr>
                        <a:t>1993</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5</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1994</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7</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1995</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8</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1996</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10</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3</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1997</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12</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1998</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14</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1999</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17</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2000</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2001</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22</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-5</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2002</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2003</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30</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2004</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33</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11</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2005</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36</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2006</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40</a:t>
                      </a:r>
                    </a:p>
                  </a:txBody>
                  <a:tcPr marL="9525" marR="9525" marT="9525" marB="0" anchor="b"/>
                </a:tc>
                <a:tc>
                  <a:txBody>
                    <a:bodyPr/>
                    <a:lstStyle/>
                    <a:p>
                      <a:pPr algn="r" fontAlgn="b"/>
                      <a:r>
                        <a:rPr lang="de-DE" sz="1100" b="0" i="0" u="none" strike="noStrike" dirty="0">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bl>
          </a:graphicData>
        </a:graphic>
      </p:graphicFrame>
    </p:spTree>
    <p:extLst>
      <p:ext uri="{BB962C8B-B14F-4D97-AF65-F5344CB8AC3E}">
        <p14:creationId xmlns:p14="http://schemas.microsoft.com/office/powerpoint/2010/main" val="182101256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Slide 4</a:t>
            </a:r>
            <a:endParaRPr lang="de-DE" dirty="0"/>
          </a:p>
        </p:txBody>
      </p:sp>
      <p:sp>
        <p:nvSpPr>
          <p:cNvPr id="4" name="Inhaltsplatzhalter 2"/>
          <p:cNvSpPr txBox="1">
            <a:spLocks/>
          </p:cNvSpPr>
          <p:nvPr/>
        </p:nvSpPr>
        <p:spPr>
          <a:xfrm>
            <a:off x="624260" y="1844823"/>
            <a:ext cx="2364406" cy="1872209"/>
          </a:xfrm>
          <a:prstGeom prst="rect">
            <a:avLst/>
          </a:prstGeom>
          <a:ln>
            <a:solidFill>
              <a:schemeClr val="bg2">
                <a:lumMod val="25000"/>
              </a:schemeClr>
            </a:solidFill>
          </a:ln>
        </p:spPr>
        <p:txBody>
          <a:bodyPr vert="horz">
            <a:normAutofit fontScale="925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smtClean="0"/>
              <a:t>One morning, when Gregor Samsa woke from troubled dreams, he found himself transformed in his bed into a horrible vermin.</a:t>
            </a:r>
          </a:p>
          <a:p>
            <a:r>
              <a:rPr lang="en-US" sz="1200" smtClean="0"/>
              <a:t>He lay on his armour-like back, and if he lifted his head a little he could see his brown belly, slightly domed and divided by arches into stiff sections.</a:t>
            </a:r>
          </a:p>
          <a:p>
            <a:r>
              <a:rPr lang="en-US" sz="1200" smtClean="0"/>
              <a:t>The bedding was hardly able to cover it and seemed ready to slide off any moment.</a:t>
            </a:r>
            <a:endParaRPr lang="en-US" sz="1200" dirty="0" smtClean="0"/>
          </a:p>
        </p:txBody>
      </p:sp>
      <p:sp>
        <p:nvSpPr>
          <p:cNvPr id="5" name="Inhaltsplatzhalter 2"/>
          <p:cNvSpPr txBox="1">
            <a:spLocks/>
          </p:cNvSpPr>
          <p:nvPr/>
        </p:nvSpPr>
        <p:spPr>
          <a:xfrm>
            <a:off x="624260" y="1556792"/>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1</a:t>
            </a:r>
            <a:endParaRPr lang="en-US" sz="1200" b="1" dirty="0" smtClean="0">
              <a:solidFill>
                <a:schemeClr val="bg1"/>
              </a:solidFill>
            </a:endParaRPr>
          </a:p>
        </p:txBody>
      </p:sp>
      <p:sp>
        <p:nvSpPr>
          <p:cNvPr id="6" name="Inhaltsplatzhalter 2"/>
          <p:cNvSpPr txBox="1">
            <a:spLocks/>
          </p:cNvSpPr>
          <p:nvPr/>
        </p:nvSpPr>
        <p:spPr>
          <a:xfrm>
            <a:off x="621904" y="4013447"/>
            <a:ext cx="2365920" cy="1872209"/>
          </a:xfrm>
          <a:prstGeom prst="rect">
            <a:avLst/>
          </a:prstGeom>
          <a:ln>
            <a:solidFill>
              <a:schemeClr val="bg2">
                <a:lumMod val="25000"/>
              </a:schemeClr>
            </a:solidFill>
          </a:ln>
        </p:spPr>
        <p:txBody>
          <a:bodyPr vert="horz">
            <a:normAutofit fontScale="925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sp>
        <p:nvSpPr>
          <p:cNvPr id="7" name="Inhaltsplatzhalter 2"/>
          <p:cNvSpPr txBox="1">
            <a:spLocks/>
          </p:cNvSpPr>
          <p:nvPr/>
        </p:nvSpPr>
        <p:spPr>
          <a:xfrm>
            <a:off x="624260" y="3725416"/>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3</a:t>
            </a:r>
            <a:endParaRPr lang="en-US" sz="1200" b="1" dirty="0" smtClean="0">
              <a:solidFill>
                <a:schemeClr val="bg1"/>
              </a:solidFill>
            </a:endParaRPr>
          </a:p>
        </p:txBody>
      </p:sp>
      <p:sp>
        <p:nvSpPr>
          <p:cNvPr id="8" name="Inhaltsplatzhalter 2"/>
          <p:cNvSpPr txBox="1">
            <a:spLocks/>
          </p:cNvSpPr>
          <p:nvPr/>
        </p:nvSpPr>
        <p:spPr>
          <a:xfrm>
            <a:off x="3138114" y="1853207"/>
            <a:ext cx="2364406" cy="1872209"/>
          </a:xfrm>
          <a:prstGeom prst="rect">
            <a:avLst/>
          </a:prstGeom>
          <a:ln>
            <a:solidFill>
              <a:schemeClr val="bg2">
                <a:lumMod val="25000"/>
              </a:schemeClr>
            </a:solidFill>
          </a:ln>
        </p:spPr>
        <p:txBody>
          <a:bodyPr vert="horz">
            <a:normAutofit fontScale="925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smtClean="0"/>
              <a:t>One morning, when Gregor Samsa woke from troubled dreams, he found himself transformed in his bed into a horrible vermin.</a:t>
            </a:r>
          </a:p>
          <a:p>
            <a:r>
              <a:rPr lang="en-US" sz="1200" smtClean="0"/>
              <a:t>He lay on his armour-like back, and if he lifted his head a little he could see his brown belly, slightly domed and divided by arches into stiff sections.</a:t>
            </a:r>
          </a:p>
          <a:p>
            <a:r>
              <a:rPr lang="en-US" sz="1200" smtClean="0"/>
              <a:t>The bedding was hardly able to cover it and seemed ready to slide off any moment.</a:t>
            </a:r>
            <a:endParaRPr lang="en-US" sz="1200" dirty="0" smtClean="0"/>
          </a:p>
        </p:txBody>
      </p:sp>
      <p:sp>
        <p:nvSpPr>
          <p:cNvPr id="9" name="Inhaltsplatzhalter 2"/>
          <p:cNvSpPr txBox="1">
            <a:spLocks/>
          </p:cNvSpPr>
          <p:nvPr/>
        </p:nvSpPr>
        <p:spPr>
          <a:xfrm>
            <a:off x="3138114" y="1565176"/>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2</a:t>
            </a:r>
            <a:endParaRPr lang="en-US" sz="1200" b="1" dirty="0" smtClean="0">
              <a:solidFill>
                <a:schemeClr val="bg1"/>
              </a:solidFill>
            </a:endParaRPr>
          </a:p>
        </p:txBody>
      </p:sp>
      <p:sp>
        <p:nvSpPr>
          <p:cNvPr id="10" name="Inhaltsplatzhalter 2"/>
          <p:cNvSpPr txBox="1">
            <a:spLocks/>
          </p:cNvSpPr>
          <p:nvPr/>
        </p:nvSpPr>
        <p:spPr>
          <a:xfrm>
            <a:off x="3135758" y="4021831"/>
            <a:ext cx="2365920" cy="1872209"/>
          </a:xfrm>
          <a:prstGeom prst="rect">
            <a:avLst/>
          </a:prstGeom>
          <a:ln>
            <a:solidFill>
              <a:schemeClr val="bg2">
                <a:lumMod val="25000"/>
              </a:schemeClr>
            </a:solidFill>
          </a:ln>
        </p:spPr>
        <p:txBody>
          <a:bodyPr vert="horz">
            <a:normAutofit fontScale="925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sp>
        <p:nvSpPr>
          <p:cNvPr id="11" name="Inhaltsplatzhalter 2"/>
          <p:cNvSpPr txBox="1">
            <a:spLocks/>
          </p:cNvSpPr>
          <p:nvPr/>
        </p:nvSpPr>
        <p:spPr>
          <a:xfrm>
            <a:off x="3138114" y="3733800"/>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4</a:t>
            </a:r>
            <a:endParaRPr lang="en-US" sz="1200" b="1" dirty="0" smtClean="0">
              <a:solidFill>
                <a:schemeClr val="bg1"/>
              </a:solidFill>
            </a:endParaRPr>
          </a:p>
        </p:txBody>
      </p:sp>
      <p:graphicFrame>
        <p:nvGraphicFramePr>
          <p:cNvPr id="12" name="Diagramm 11"/>
          <p:cNvGraphicFramePr/>
          <p:nvPr>
            <p:extLst>
              <p:ext uri="{D42A27DB-BD31-4B8C-83A1-F6EECF244321}">
                <p14:modId xmlns:p14="http://schemas.microsoft.com/office/powerpoint/2010/main" val="562203681"/>
              </p:ext>
            </p:extLst>
          </p:nvPr>
        </p:nvGraphicFramePr>
        <p:xfrm>
          <a:off x="5694632" y="1565175"/>
          <a:ext cx="2981824" cy="200784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Diagramm 12"/>
          <p:cNvGraphicFramePr/>
          <p:nvPr>
            <p:extLst>
              <p:ext uri="{D42A27DB-BD31-4B8C-83A1-F6EECF244321}">
                <p14:modId xmlns:p14="http://schemas.microsoft.com/office/powerpoint/2010/main" val="3545557528"/>
              </p:ext>
            </p:extLst>
          </p:nvPr>
        </p:nvGraphicFramePr>
        <p:xfrm>
          <a:off x="5724128" y="3791609"/>
          <a:ext cx="3024336" cy="209404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11202214"/>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Slide 5</a:t>
            </a:r>
            <a:endParaRPr lang="de-DE" dirty="0"/>
          </a:p>
        </p:txBody>
      </p:sp>
      <p:sp>
        <p:nvSpPr>
          <p:cNvPr id="4" name="Inhaltsplatzhalter 2"/>
          <p:cNvSpPr>
            <a:spLocks noGrp="1"/>
          </p:cNvSpPr>
          <p:nvPr>
            <p:ph idx="4294967295"/>
          </p:nvPr>
        </p:nvSpPr>
        <p:spPr>
          <a:xfrm>
            <a:off x="624260" y="1844823"/>
            <a:ext cx="3680396" cy="1872209"/>
          </a:xfrm>
          <a:prstGeom prst="rect">
            <a:avLst/>
          </a:prstGeom>
          <a:ln>
            <a:solidFill>
              <a:schemeClr val="bg2">
                <a:lumMod val="25000"/>
              </a:schemeClr>
            </a:solidFill>
          </a:ln>
        </p:spPr>
        <p:txBody>
          <a:bodyPr>
            <a:normAutofit/>
          </a:bodyPr>
          <a:lstStyle/>
          <a:p>
            <a:r>
              <a:rPr lang="en-US" sz="1200" dirty="0" smtClean="0"/>
              <a:t>One </a:t>
            </a:r>
            <a:r>
              <a:rPr lang="en-US" sz="1200" dirty="0"/>
              <a:t>morning, when </a:t>
            </a:r>
            <a:r>
              <a:rPr lang="en-US" sz="1200" dirty="0" err="1"/>
              <a:t>Gregor</a:t>
            </a:r>
            <a:r>
              <a:rPr lang="en-US" sz="1200" dirty="0"/>
              <a:t> </a:t>
            </a:r>
            <a:r>
              <a:rPr lang="en-US" sz="1200" dirty="0" err="1"/>
              <a:t>Samsa</a:t>
            </a:r>
            <a:r>
              <a:rPr lang="en-US" sz="1200" dirty="0"/>
              <a:t> woke from troubled dreams, he found himself transformed in his bed into a horrible vermin.</a:t>
            </a:r>
          </a:p>
          <a:p>
            <a:r>
              <a:rPr lang="en-US" sz="1200" dirty="0"/>
              <a:t>He lay on his </a:t>
            </a:r>
            <a:r>
              <a:rPr lang="en-US" sz="1200" dirty="0" err="1"/>
              <a:t>armour</a:t>
            </a:r>
            <a:r>
              <a:rPr lang="en-US" sz="1200" dirty="0"/>
              <a:t>-like back, and if he lifted his head a little he could see his brown belly, slightly domed and divided by arches into stiff sections.</a:t>
            </a:r>
          </a:p>
          <a:p>
            <a:r>
              <a:rPr lang="en-US" sz="1200" dirty="0"/>
              <a:t>The bedding was hardly able to cover it and seemed ready to slide off any moment</a:t>
            </a:r>
            <a:r>
              <a:rPr lang="en-US" sz="1200" dirty="0" smtClean="0"/>
              <a:t>.</a:t>
            </a:r>
          </a:p>
        </p:txBody>
      </p:sp>
      <p:sp>
        <p:nvSpPr>
          <p:cNvPr id="5" name="Inhaltsplatzhalter 2"/>
          <p:cNvSpPr txBox="1">
            <a:spLocks/>
          </p:cNvSpPr>
          <p:nvPr/>
        </p:nvSpPr>
        <p:spPr>
          <a:xfrm>
            <a:off x="624260" y="1556792"/>
            <a:ext cx="368039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1</a:t>
            </a:r>
            <a:endParaRPr lang="en-US" sz="1200" b="1" dirty="0" smtClean="0">
              <a:solidFill>
                <a:schemeClr val="bg1"/>
              </a:solidFill>
            </a:endParaRPr>
          </a:p>
        </p:txBody>
      </p:sp>
      <p:sp>
        <p:nvSpPr>
          <p:cNvPr id="6" name="Inhaltsplatzhalter 2"/>
          <p:cNvSpPr txBox="1">
            <a:spLocks/>
          </p:cNvSpPr>
          <p:nvPr/>
        </p:nvSpPr>
        <p:spPr>
          <a:xfrm>
            <a:off x="621904" y="4013447"/>
            <a:ext cx="3682752" cy="1872209"/>
          </a:xfrm>
          <a:prstGeom prst="rect">
            <a:avLst/>
          </a:prstGeom>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sp>
        <p:nvSpPr>
          <p:cNvPr id="7" name="Inhaltsplatzhalter 2"/>
          <p:cNvSpPr txBox="1">
            <a:spLocks/>
          </p:cNvSpPr>
          <p:nvPr/>
        </p:nvSpPr>
        <p:spPr>
          <a:xfrm>
            <a:off x="624260" y="3725416"/>
            <a:ext cx="368039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2</a:t>
            </a:r>
            <a:endParaRPr lang="en-US" sz="1200" b="1" dirty="0" smtClean="0">
              <a:solidFill>
                <a:schemeClr val="bg1"/>
              </a:solidFill>
            </a:endParaRPr>
          </a:p>
        </p:txBody>
      </p:sp>
      <p:sp>
        <p:nvSpPr>
          <p:cNvPr id="8" name="Inhaltsplatzhalter 2"/>
          <p:cNvSpPr txBox="1">
            <a:spLocks/>
          </p:cNvSpPr>
          <p:nvPr/>
        </p:nvSpPr>
        <p:spPr>
          <a:xfrm>
            <a:off x="4713660" y="1844823"/>
            <a:ext cx="3682752" cy="1872209"/>
          </a:xfrm>
          <a:prstGeom prst="rect">
            <a:avLst/>
          </a:prstGeom>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sp>
        <p:nvSpPr>
          <p:cNvPr id="9" name="Inhaltsplatzhalter 2"/>
          <p:cNvSpPr txBox="1">
            <a:spLocks/>
          </p:cNvSpPr>
          <p:nvPr/>
        </p:nvSpPr>
        <p:spPr>
          <a:xfrm>
            <a:off x="4716016" y="1556792"/>
            <a:ext cx="368039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2</a:t>
            </a:r>
            <a:endParaRPr lang="en-US" sz="1200" b="1" dirty="0" smtClean="0">
              <a:solidFill>
                <a:schemeClr val="bg1"/>
              </a:solidFill>
            </a:endParaRPr>
          </a:p>
        </p:txBody>
      </p:sp>
      <p:graphicFrame>
        <p:nvGraphicFramePr>
          <p:cNvPr id="10" name="Diagramm 9"/>
          <p:cNvGraphicFramePr/>
          <p:nvPr>
            <p:extLst>
              <p:ext uri="{D42A27DB-BD31-4B8C-83A1-F6EECF244321}">
                <p14:modId xmlns:p14="http://schemas.microsoft.com/office/powerpoint/2010/main" val="593406486"/>
              </p:ext>
            </p:extLst>
          </p:nvPr>
        </p:nvGraphicFramePr>
        <p:xfrm>
          <a:off x="4724400" y="3924300"/>
          <a:ext cx="3375992" cy="1952848"/>
        </p:xfrm>
        <a:graphic>
          <a:graphicData uri="http://schemas.openxmlformats.org/drawingml/2006/chart">
            <c:chart xmlns:c="http://schemas.openxmlformats.org/drawingml/2006/chart" xmlns:r="http://schemas.openxmlformats.org/officeDocument/2006/relationships" r:id="rId2"/>
          </a:graphicData>
        </a:graphic>
      </p:graphicFrame>
      <p:cxnSp>
        <p:nvCxnSpPr>
          <p:cNvPr id="12" name="Gerade Verbindung mit Pfeil 11"/>
          <p:cNvCxnSpPr/>
          <p:nvPr/>
        </p:nvCxnSpPr>
        <p:spPr>
          <a:xfrm>
            <a:off x="4427984" y="3717032"/>
            <a:ext cx="1152128" cy="792088"/>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cxnSp>
        <p:nvCxnSpPr>
          <p:cNvPr id="13" name="Gerade Verbindung mit Pfeil 12"/>
          <p:cNvCxnSpPr/>
          <p:nvPr/>
        </p:nvCxnSpPr>
        <p:spPr>
          <a:xfrm flipH="1">
            <a:off x="7020272" y="3869432"/>
            <a:ext cx="216024" cy="495672"/>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cxnSp>
        <p:nvCxnSpPr>
          <p:cNvPr id="15" name="Gerade Verbindung mit Pfeil 14"/>
          <p:cNvCxnSpPr/>
          <p:nvPr/>
        </p:nvCxnSpPr>
        <p:spPr>
          <a:xfrm>
            <a:off x="4427984" y="5517232"/>
            <a:ext cx="1440160" cy="72008"/>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420450267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Slide 6</a:t>
            </a:r>
            <a:endParaRPr lang="de-DE" dirty="0"/>
          </a:p>
        </p:txBody>
      </p:sp>
      <p:sp>
        <p:nvSpPr>
          <p:cNvPr id="4" name="Inhaltsplatzhalter 2"/>
          <p:cNvSpPr txBox="1">
            <a:spLocks/>
          </p:cNvSpPr>
          <p:nvPr/>
        </p:nvSpPr>
        <p:spPr>
          <a:xfrm>
            <a:off x="624260" y="1844823"/>
            <a:ext cx="5520058" cy="1728193"/>
          </a:xfrm>
          <a:prstGeom prst="rect">
            <a:avLst/>
          </a:prstGeom>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smtClean="0"/>
              <a:t>One morning, when Gregor Samsa woke from troubled dreams, he found himself transformed in his bed into a horrible vermin.</a:t>
            </a:r>
          </a:p>
          <a:p>
            <a:r>
              <a:rPr lang="en-US" sz="1200" smtClean="0"/>
              <a:t>He lay on his armour-like back, and if he lifted his head a little he could see his brown belly, slightly domed and divided by arches into stiff sections.</a:t>
            </a:r>
          </a:p>
          <a:p>
            <a:r>
              <a:rPr lang="en-US" sz="1200" smtClean="0"/>
              <a:t>The bedding was hardly able to cover it and seemed ready to slide off any moment.</a:t>
            </a:r>
            <a:endParaRPr lang="en-US" sz="1200" dirty="0" smtClean="0"/>
          </a:p>
        </p:txBody>
      </p:sp>
      <p:sp>
        <p:nvSpPr>
          <p:cNvPr id="5" name="Inhaltsplatzhalter 2"/>
          <p:cNvSpPr txBox="1">
            <a:spLocks/>
          </p:cNvSpPr>
          <p:nvPr/>
        </p:nvSpPr>
        <p:spPr>
          <a:xfrm>
            <a:off x="624260" y="1556792"/>
            <a:ext cx="5519216" cy="288031"/>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1</a:t>
            </a:r>
            <a:endParaRPr lang="en-US" sz="1200" b="1" dirty="0" smtClean="0">
              <a:solidFill>
                <a:schemeClr val="bg1"/>
              </a:solidFill>
            </a:endParaRPr>
          </a:p>
        </p:txBody>
      </p:sp>
      <p:sp>
        <p:nvSpPr>
          <p:cNvPr id="6" name="Inhaltsplatzhalter 2"/>
          <p:cNvSpPr txBox="1">
            <a:spLocks/>
          </p:cNvSpPr>
          <p:nvPr/>
        </p:nvSpPr>
        <p:spPr>
          <a:xfrm>
            <a:off x="3779912" y="4107157"/>
            <a:ext cx="2363564" cy="1872209"/>
          </a:xfrm>
          <a:prstGeom prst="rect">
            <a:avLst/>
          </a:prstGeom>
          <a:ln>
            <a:solidFill>
              <a:schemeClr val="bg2">
                <a:lumMod val="25000"/>
              </a:schemeClr>
            </a:solidFill>
          </a:ln>
        </p:spPr>
        <p:txBody>
          <a:bodyPr vert="horz">
            <a:normAutofit fontScale="925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sp>
        <p:nvSpPr>
          <p:cNvPr id="7" name="Inhaltsplatzhalter 2"/>
          <p:cNvSpPr txBox="1">
            <a:spLocks/>
          </p:cNvSpPr>
          <p:nvPr/>
        </p:nvSpPr>
        <p:spPr>
          <a:xfrm>
            <a:off x="3779912" y="3819126"/>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2</a:t>
            </a:r>
            <a:endParaRPr lang="en-US" sz="1200" b="1" dirty="0" smtClean="0">
              <a:solidFill>
                <a:schemeClr val="bg1"/>
              </a:solidFill>
            </a:endParaRPr>
          </a:p>
        </p:txBody>
      </p:sp>
      <p:graphicFrame>
        <p:nvGraphicFramePr>
          <p:cNvPr id="12" name="Diagramm 11"/>
          <p:cNvGraphicFramePr/>
          <p:nvPr>
            <p:extLst>
              <p:ext uri="{D42A27DB-BD31-4B8C-83A1-F6EECF244321}">
                <p14:modId xmlns:p14="http://schemas.microsoft.com/office/powerpoint/2010/main" val="1206969450"/>
              </p:ext>
            </p:extLst>
          </p:nvPr>
        </p:nvGraphicFramePr>
        <p:xfrm>
          <a:off x="6143476" y="1565175"/>
          <a:ext cx="2532980" cy="200784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Diagramm 12"/>
          <p:cNvGraphicFramePr/>
          <p:nvPr>
            <p:extLst>
              <p:ext uri="{D42A27DB-BD31-4B8C-83A1-F6EECF244321}">
                <p14:modId xmlns:p14="http://schemas.microsoft.com/office/powerpoint/2010/main" val="2399249809"/>
              </p:ext>
            </p:extLst>
          </p:nvPr>
        </p:nvGraphicFramePr>
        <p:xfrm>
          <a:off x="625624" y="3827264"/>
          <a:ext cx="3024336" cy="209404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Diagramm 13"/>
          <p:cNvGraphicFramePr/>
          <p:nvPr>
            <p:extLst>
              <p:ext uri="{D42A27DB-BD31-4B8C-83A1-F6EECF244321}">
                <p14:modId xmlns:p14="http://schemas.microsoft.com/office/powerpoint/2010/main" val="900810610"/>
              </p:ext>
            </p:extLst>
          </p:nvPr>
        </p:nvGraphicFramePr>
        <p:xfrm>
          <a:off x="5816600" y="4038600"/>
          <a:ext cx="3375992" cy="195284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440535289"/>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Inhaltsplatzhalter 8"/>
          <p:cNvGraphicFramePr>
            <a:graphicFrameLocks noGrp="1"/>
          </p:cNvGraphicFramePr>
          <p:nvPr>
            <p:ph idx="4294967295"/>
            <p:extLst>
              <p:ext uri="{D42A27DB-BD31-4B8C-83A1-F6EECF244321}">
                <p14:modId xmlns:p14="http://schemas.microsoft.com/office/powerpoint/2010/main" val="2766544645"/>
              </p:ext>
            </p:extLst>
          </p:nvPr>
        </p:nvGraphicFramePr>
        <p:xfrm>
          <a:off x="5364088" y="1556792"/>
          <a:ext cx="3312365" cy="2278008"/>
        </p:xfrm>
        <a:graphic>
          <a:graphicData uri="http://schemas.openxmlformats.org/drawingml/2006/table">
            <a:tbl>
              <a:tblPr firstRow="1" bandRow="1">
                <a:tableStyleId>{D113A9D2-9D6B-4929-AA2D-F23B5EE8CBE7}</a:tableStyleId>
              </a:tblPr>
              <a:tblGrid>
                <a:gridCol w="662473"/>
                <a:gridCol w="662473"/>
                <a:gridCol w="662473"/>
                <a:gridCol w="662473"/>
                <a:gridCol w="662473"/>
              </a:tblGrid>
              <a:tr h="284751">
                <a:tc>
                  <a:txBody>
                    <a:bodyPr/>
                    <a:lstStyle/>
                    <a:p>
                      <a:r>
                        <a:rPr lang="en-US" sz="900" dirty="0"/>
                        <a:t>A</a:t>
                      </a:r>
                    </a:p>
                  </a:txBody>
                  <a:tcPr/>
                </a:tc>
                <a:tc>
                  <a:txBody>
                    <a:bodyPr/>
                    <a:lstStyle/>
                    <a:p>
                      <a:r>
                        <a:rPr lang="en-US" sz="900" dirty="0"/>
                        <a:t>B</a:t>
                      </a:r>
                    </a:p>
                  </a:txBody>
                  <a:tcPr/>
                </a:tc>
                <a:tc>
                  <a:txBody>
                    <a:bodyPr/>
                    <a:lstStyle/>
                    <a:p>
                      <a:r>
                        <a:rPr lang="en-US" sz="900" dirty="0"/>
                        <a:t>C</a:t>
                      </a:r>
                    </a:p>
                  </a:txBody>
                  <a:tcPr/>
                </a:tc>
                <a:tc>
                  <a:txBody>
                    <a:bodyPr/>
                    <a:lstStyle/>
                    <a:p>
                      <a:r>
                        <a:rPr lang="en-US" sz="900" dirty="0"/>
                        <a:t>D</a:t>
                      </a:r>
                    </a:p>
                  </a:txBody>
                  <a:tcPr/>
                </a:tc>
                <a:tc>
                  <a:txBody>
                    <a:bodyPr/>
                    <a:lstStyle/>
                    <a:p>
                      <a:r>
                        <a:rPr lang="en-US" sz="900" dirty="0"/>
                        <a:t>E</a:t>
                      </a:r>
                    </a:p>
                  </a:txBody>
                  <a:tcPr/>
                </a:tc>
              </a:tr>
              <a:tr h="284751">
                <a:tc>
                  <a:txBody>
                    <a:bodyPr/>
                    <a:lstStyle/>
                    <a:p>
                      <a:r>
                        <a:rPr lang="en-US" sz="900" dirty="0"/>
                        <a:t>1</a:t>
                      </a:r>
                    </a:p>
                  </a:txBody>
                  <a:tcPr/>
                </a:tc>
                <a:tc>
                  <a:txBody>
                    <a:bodyPr/>
                    <a:lstStyle/>
                    <a:p>
                      <a:r>
                        <a:rPr lang="en-US" sz="900" dirty="0"/>
                        <a:t>8</a:t>
                      </a:r>
                    </a:p>
                  </a:txBody>
                  <a:tcPr/>
                </a:tc>
                <a:tc>
                  <a:txBody>
                    <a:bodyPr/>
                    <a:lstStyle/>
                    <a:p>
                      <a:r>
                        <a:rPr lang="en-US" sz="900" dirty="0"/>
                        <a:t>15</a:t>
                      </a:r>
                    </a:p>
                  </a:txBody>
                  <a:tcPr/>
                </a:tc>
                <a:tc>
                  <a:txBody>
                    <a:bodyPr/>
                    <a:lstStyle/>
                    <a:p>
                      <a:r>
                        <a:rPr lang="en-US" sz="900" dirty="0"/>
                        <a:t>22</a:t>
                      </a:r>
                    </a:p>
                  </a:txBody>
                  <a:tcPr/>
                </a:tc>
                <a:tc>
                  <a:txBody>
                    <a:bodyPr/>
                    <a:lstStyle/>
                    <a:p>
                      <a:r>
                        <a:rPr lang="en-US" sz="900" dirty="0"/>
                        <a:t>29</a:t>
                      </a:r>
                    </a:p>
                  </a:txBody>
                  <a:tcPr/>
                </a:tc>
              </a:tr>
              <a:tr h="284751">
                <a:tc>
                  <a:txBody>
                    <a:bodyPr/>
                    <a:lstStyle/>
                    <a:p>
                      <a:r>
                        <a:rPr lang="en-US" sz="900" dirty="0"/>
                        <a:t>2</a:t>
                      </a:r>
                    </a:p>
                  </a:txBody>
                  <a:tcPr/>
                </a:tc>
                <a:tc>
                  <a:txBody>
                    <a:bodyPr/>
                    <a:lstStyle/>
                    <a:p>
                      <a:r>
                        <a:rPr lang="en-US" sz="900" dirty="0"/>
                        <a:t>9</a:t>
                      </a:r>
                    </a:p>
                  </a:txBody>
                  <a:tcPr/>
                </a:tc>
                <a:tc>
                  <a:txBody>
                    <a:bodyPr/>
                    <a:lstStyle/>
                    <a:p>
                      <a:r>
                        <a:rPr lang="en-US" sz="900" dirty="0"/>
                        <a:t>16</a:t>
                      </a:r>
                    </a:p>
                  </a:txBody>
                  <a:tcPr/>
                </a:tc>
                <a:tc>
                  <a:txBody>
                    <a:bodyPr/>
                    <a:lstStyle/>
                    <a:p>
                      <a:r>
                        <a:rPr lang="en-US" sz="900" dirty="0"/>
                        <a:t>23</a:t>
                      </a:r>
                    </a:p>
                  </a:txBody>
                  <a:tcPr/>
                </a:tc>
                <a:tc>
                  <a:txBody>
                    <a:bodyPr/>
                    <a:lstStyle/>
                    <a:p>
                      <a:r>
                        <a:rPr lang="en-US" sz="900" dirty="0"/>
                        <a:t>30</a:t>
                      </a:r>
                    </a:p>
                  </a:txBody>
                  <a:tcPr/>
                </a:tc>
              </a:tr>
              <a:tr h="284751">
                <a:tc>
                  <a:txBody>
                    <a:bodyPr/>
                    <a:lstStyle/>
                    <a:p>
                      <a:r>
                        <a:rPr lang="en-US" sz="900" dirty="0"/>
                        <a:t>3</a:t>
                      </a:r>
                    </a:p>
                  </a:txBody>
                  <a:tcPr/>
                </a:tc>
                <a:tc>
                  <a:txBody>
                    <a:bodyPr/>
                    <a:lstStyle/>
                    <a:p>
                      <a:r>
                        <a:rPr lang="en-US" sz="900" dirty="0"/>
                        <a:t>10</a:t>
                      </a:r>
                    </a:p>
                  </a:txBody>
                  <a:tcPr/>
                </a:tc>
                <a:tc>
                  <a:txBody>
                    <a:bodyPr/>
                    <a:lstStyle/>
                    <a:p>
                      <a:r>
                        <a:rPr lang="en-US" sz="900" dirty="0"/>
                        <a:t>17</a:t>
                      </a:r>
                    </a:p>
                  </a:txBody>
                  <a:tcPr/>
                </a:tc>
                <a:tc>
                  <a:txBody>
                    <a:bodyPr/>
                    <a:lstStyle/>
                    <a:p>
                      <a:r>
                        <a:rPr lang="en-US" sz="900" dirty="0"/>
                        <a:t>24</a:t>
                      </a:r>
                    </a:p>
                  </a:txBody>
                  <a:tcPr/>
                </a:tc>
                <a:tc>
                  <a:txBody>
                    <a:bodyPr/>
                    <a:lstStyle/>
                    <a:p>
                      <a:r>
                        <a:rPr lang="en-US" sz="900" dirty="0"/>
                        <a:t>31</a:t>
                      </a:r>
                    </a:p>
                  </a:txBody>
                  <a:tcPr/>
                </a:tc>
              </a:tr>
              <a:tr h="284751">
                <a:tc>
                  <a:txBody>
                    <a:bodyPr/>
                    <a:lstStyle/>
                    <a:p>
                      <a:r>
                        <a:rPr lang="en-US" sz="900" dirty="0"/>
                        <a:t>4</a:t>
                      </a:r>
                    </a:p>
                  </a:txBody>
                  <a:tcPr/>
                </a:tc>
                <a:tc>
                  <a:txBody>
                    <a:bodyPr/>
                    <a:lstStyle/>
                    <a:p>
                      <a:r>
                        <a:rPr lang="en-US" sz="900" dirty="0"/>
                        <a:t>11</a:t>
                      </a:r>
                    </a:p>
                  </a:txBody>
                  <a:tcPr/>
                </a:tc>
                <a:tc>
                  <a:txBody>
                    <a:bodyPr/>
                    <a:lstStyle/>
                    <a:p>
                      <a:r>
                        <a:rPr lang="en-US" sz="900" dirty="0"/>
                        <a:t>18</a:t>
                      </a:r>
                    </a:p>
                  </a:txBody>
                  <a:tcPr/>
                </a:tc>
                <a:tc>
                  <a:txBody>
                    <a:bodyPr/>
                    <a:lstStyle/>
                    <a:p>
                      <a:r>
                        <a:rPr lang="en-US" sz="900" dirty="0"/>
                        <a:t>25</a:t>
                      </a:r>
                    </a:p>
                  </a:txBody>
                  <a:tcPr/>
                </a:tc>
                <a:tc>
                  <a:txBody>
                    <a:bodyPr/>
                    <a:lstStyle/>
                    <a:p>
                      <a:r>
                        <a:rPr lang="en-US" sz="900" dirty="0"/>
                        <a:t>32</a:t>
                      </a:r>
                    </a:p>
                  </a:txBody>
                  <a:tcPr/>
                </a:tc>
              </a:tr>
              <a:tr h="284751">
                <a:tc>
                  <a:txBody>
                    <a:bodyPr/>
                    <a:lstStyle/>
                    <a:p>
                      <a:r>
                        <a:rPr lang="en-US" sz="900" dirty="0"/>
                        <a:t>5</a:t>
                      </a:r>
                    </a:p>
                  </a:txBody>
                  <a:tcPr/>
                </a:tc>
                <a:tc>
                  <a:txBody>
                    <a:bodyPr/>
                    <a:lstStyle/>
                    <a:p>
                      <a:r>
                        <a:rPr lang="en-US" sz="900" dirty="0"/>
                        <a:t>12</a:t>
                      </a:r>
                    </a:p>
                  </a:txBody>
                  <a:tcPr/>
                </a:tc>
                <a:tc>
                  <a:txBody>
                    <a:bodyPr/>
                    <a:lstStyle/>
                    <a:p>
                      <a:r>
                        <a:rPr lang="en-US" sz="900" dirty="0"/>
                        <a:t>19</a:t>
                      </a:r>
                    </a:p>
                  </a:txBody>
                  <a:tcPr/>
                </a:tc>
                <a:tc>
                  <a:txBody>
                    <a:bodyPr/>
                    <a:lstStyle/>
                    <a:p>
                      <a:r>
                        <a:rPr lang="en-US" sz="900" dirty="0"/>
                        <a:t>26</a:t>
                      </a:r>
                    </a:p>
                  </a:txBody>
                  <a:tcPr/>
                </a:tc>
                <a:tc>
                  <a:txBody>
                    <a:bodyPr/>
                    <a:lstStyle/>
                    <a:p>
                      <a:r>
                        <a:rPr lang="en-US" sz="900" dirty="0"/>
                        <a:t>33</a:t>
                      </a:r>
                    </a:p>
                  </a:txBody>
                  <a:tcPr/>
                </a:tc>
              </a:tr>
              <a:tr h="284751">
                <a:tc>
                  <a:txBody>
                    <a:bodyPr/>
                    <a:lstStyle/>
                    <a:p>
                      <a:r>
                        <a:rPr lang="en-US" sz="900" dirty="0"/>
                        <a:t>6</a:t>
                      </a:r>
                    </a:p>
                  </a:txBody>
                  <a:tcPr/>
                </a:tc>
                <a:tc>
                  <a:txBody>
                    <a:bodyPr/>
                    <a:lstStyle/>
                    <a:p>
                      <a:r>
                        <a:rPr lang="en-US" sz="900" dirty="0"/>
                        <a:t>13</a:t>
                      </a:r>
                    </a:p>
                  </a:txBody>
                  <a:tcPr/>
                </a:tc>
                <a:tc>
                  <a:txBody>
                    <a:bodyPr/>
                    <a:lstStyle/>
                    <a:p>
                      <a:r>
                        <a:rPr lang="en-US" sz="900" dirty="0"/>
                        <a:t>20</a:t>
                      </a:r>
                    </a:p>
                  </a:txBody>
                  <a:tcPr/>
                </a:tc>
                <a:tc>
                  <a:txBody>
                    <a:bodyPr/>
                    <a:lstStyle/>
                    <a:p>
                      <a:r>
                        <a:rPr lang="en-US" sz="900" dirty="0"/>
                        <a:t>27</a:t>
                      </a:r>
                    </a:p>
                  </a:txBody>
                  <a:tcPr/>
                </a:tc>
                <a:tc>
                  <a:txBody>
                    <a:bodyPr/>
                    <a:lstStyle/>
                    <a:p>
                      <a:r>
                        <a:rPr lang="en-US" sz="900" dirty="0"/>
                        <a:t>34</a:t>
                      </a:r>
                    </a:p>
                  </a:txBody>
                  <a:tcPr/>
                </a:tc>
              </a:tr>
              <a:tr h="284751">
                <a:tc>
                  <a:txBody>
                    <a:bodyPr/>
                    <a:lstStyle/>
                    <a:p>
                      <a:r>
                        <a:rPr lang="en-US" sz="900" dirty="0"/>
                        <a:t>7</a:t>
                      </a:r>
                    </a:p>
                  </a:txBody>
                  <a:tcPr/>
                </a:tc>
                <a:tc>
                  <a:txBody>
                    <a:bodyPr/>
                    <a:lstStyle/>
                    <a:p>
                      <a:r>
                        <a:rPr lang="en-US" sz="900" dirty="0"/>
                        <a:t>14</a:t>
                      </a:r>
                    </a:p>
                  </a:txBody>
                  <a:tcPr/>
                </a:tc>
                <a:tc>
                  <a:txBody>
                    <a:bodyPr/>
                    <a:lstStyle/>
                    <a:p>
                      <a:r>
                        <a:rPr lang="en-US" sz="900" dirty="0"/>
                        <a:t>21</a:t>
                      </a:r>
                    </a:p>
                  </a:txBody>
                  <a:tcPr/>
                </a:tc>
                <a:tc>
                  <a:txBody>
                    <a:bodyPr/>
                    <a:lstStyle/>
                    <a:p>
                      <a:r>
                        <a:rPr lang="en-US" sz="900" dirty="0"/>
                        <a:t>28</a:t>
                      </a:r>
                    </a:p>
                  </a:txBody>
                  <a:tcPr/>
                </a:tc>
                <a:tc>
                  <a:txBody>
                    <a:bodyPr/>
                    <a:lstStyle/>
                    <a:p>
                      <a:r>
                        <a:rPr lang="en-US" sz="900" dirty="0"/>
                        <a:t>35</a:t>
                      </a:r>
                    </a:p>
                  </a:txBody>
                  <a:tcPr/>
                </a:tc>
              </a:tr>
            </a:tbl>
          </a:graphicData>
        </a:graphic>
      </p:graphicFrame>
      <p:sp>
        <p:nvSpPr>
          <p:cNvPr id="3" name="Titel 2"/>
          <p:cNvSpPr>
            <a:spLocks noGrp="1"/>
          </p:cNvSpPr>
          <p:nvPr>
            <p:ph type="title"/>
          </p:nvPr>
        </p:nvSpPr>
        <p:spPr/>
        <p:txBody>
          <a:bodyPr/>
          <a:lstStyle/>
          <a:p>
            <a:r>
              <a:rPr lang="de-DE" dirty="0" smtClean="0"/>
              <a:t>Slide 7</a:t>
            </a:r>
            <a:endParaRPr lang="de-DE" dirty="0"/>
          </a:p>
        </p:txBody>
      </p:sp>
      <p:graphicFrame>
        <p:nvGraphicFramePr>
          <p:cNvPr id="10" name="Diagramm 9"/>
          <p:cNvGraphicFramePr/>
          <p:nvPr>
            <p:extLst>
              <p:ext uri="{D42A27DB-BD31-4B8C-83A1-F6EECF244321}">
                <p14:modId xmlns:p14="http://schemas.microsoft.com/office/powerpoint/2010/main" val="2190164015"/>
              </p:ext>
            </p:extLst>
          </p:nvPr>
        </p:nvGraphicFramePr>
        <p:xfrm>
          <a:off x="5415620" y="3948956"/>
          <a:ext cx="3240360" cy="2592288"/>
        </p:xfrm>
        <a:graphic>
          <a:graphicData uri="http://schemas.openxmlformats.org/drawingml/2006/chart">
            <c:chart xmlns:c="http://schemas.openxmlformats.org/drawingml/2006/chart" xmlns:r="http://schemas.openxmlformats.org/officeDocument/2006/relationships" r:id="rId2"/>
          </a:graphicData>
        </a:graphic>
      </p:graphicFrame>
      <p:sp>
        <p:nvSpPr>
          <p:cNvPr id="11" name="Inhaltsplatzhalter 2"/>
          <p:cNvSpPr txBox="1">
            <a:spLocks/>
          </p:cNvSpPr>
          <p:nvPr/>
        </p:nvSpPr>
        <p:spPr>
          <a:xfrm>
            <a:off x="457200" y="1423317"/>
            <a:ext cx="4186808" cy="4525963"/>
          </a:xfrm>
          <a:prstGeom prst="rect">
            <a:avLst/>
          </a:prstGeom>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lgn="just"/>
            <a:r>
              <a:rPr lang="en-US" sz="1600" dirty="0" smtClean="0"/>
              <a:t>One morning, when </a:t>
            </a:r>
            <a:r>
              <a:rPr lang="en-US" sz="1600" dirty="0" err="1" smtClean="0"/>
              <a:t>Gregor</a:t>
            </a:r>
            <a:r>
              <a:rPr lang="en-US" sz="1600" dirty="0" smtClean="0"/>
              <a:t> </a:t>
            </a:r>
            <a:r>
              <a:rPr lang="en-US" sz="1600" dirty="0" err="1" smtClean="0"/>
              <a:t>Samsa</a:t>
            </a:r>
            <a:r>
              <a:rPr lang="en-US" sz="1600" dirty="0" smtClean="0"/>
              <a:t> woke from troubled dreams, he found himself transformed in his bed into a horrible vermin.</a:t>
            </a:r>
          </a:p>
          <a:p>
            <a:pPr algn="just"/>
            <a:r>
              <a:rPr lang="en-US" sz="1600" dirty="0" smtClean="0"/>
              <a:t>He lay on his </a:t>
            </a:r>
            <a:r>
              <a:rPr lang="en-US" sz="1600" dirty="0" err="1" smtClean="0"/>
              <a:t>armour</a:t>
            </a:r>
            <a:r>
              <a:rPr lang="en-US" sz="1600" dirty="0" smtClean="0"/>
              <a:t>-like back, and if he lifted his head a little he could see his brown belly, slightly domed and divided by arches into stiff sections.</a:t>
            </a:r>
          </a:p>
          <a:p>
            <a:pPr algn="just"/>
            <a:r>
              <a:rPr lang="en-US" sz="1600" dirty="0" smtClean="0"/>
              <a:t>The bedding was hardly able to cover it and seemed ready to slide off any moment.</a:t>
            </a:r>
          </a:p>
          <a:p>
            <a:pPr algn="just"/>
            <a:endParaRPr lang="en-US" sz="1600" dirty="0" smtClean="0"/>
          </a:p>
          <a:p>
            <a:pPr lvl="1" algn="just">
              <a:buFont typeface="+mj-lt"/>
              <a:buAutoNum type="arabicPeriod"/>
            </a:pPr>
            <a:r>
              <a:rPr lang="en-US" sz="1200" dirty="0" smtClean="0"/>
              <a:t>His many legs, pitifully thin compared with the size of the rest of him, waved about helplessly as he looked.</a:t>
            </a:r>
          </a:p>
          <a:p>
            <a:pPr lvl="1" algn="just">
              <a:buFont typeface="+mj-lt"/>
              <a:buAutoNum type="arabicPeriod"/>
            </a:pPr>
            <a:r>
              <a:rPr lang="en-US" sz="1200" dirty="0" smtClean="0"/>
              <a:t>"What's happened to me? " he thought. It wasn't a dream.</a:t>
            </a:r>
          </a:p>
          <a:p>
            <a:pPr algn="just"/>
            <a:endParaRPr lang="de-DE" dirty="0"/>
          </a:p>
        </p:txBody>
      </p:sp>
    </p:spTree>
    <p:extLst>
      <p:ext uri="{BB962C8B-B14F-4D97-AF65-F5344CB8AC3E}">
        <p14:creationId xmlns:p14="http://schemas.microsoft.com/office/powerpoint/2010/main" val="140183056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4294967295"/>
            <p:extLst>
              <p:ext uri="{D42A27DB-BD31-4B8C-83A1-F6EECF244321}">
                <p14:modId xmlns:p14="http://schemas.microsoft.com/office/powerpoint/2010/main" val="3064139413"/>
              </p:ext>
            </p:extLst>
          </p:nvPr>
        </p:nvGraphicFramePr>
        <p:xfrm>
          <a:off x="457200" y="1481138"/>
          <a:ext cx="7848880" cy="2189040"/>
        </p:xfrm>
        <a:graphic>
          <a:graphicData uri="http://schemas.openxmlformats.org/drawingml/2006/table">
            <a:tbl>
              <a:tblPr firstRow="1" bandRow="1">
                <a:tableStyleId>{5C22544A-7EE6-4342-B048-85BDC9FD1C3A}</a:tableStyleId>
              </a:tblPr>
              <a:tblGrid>
                <a:gridCol w="392444"/>
                <a:gridCol w="392444"/>
                <a:gridCol w="392444"/>
                <a:gridCol w="392444"/>
                <a:gridCol w="392444"/>
                <a:gridCol w="392444"/>
                <a:gridCol w="392444"/>
                <a:gridCol w="392444"/>
                <a:gridCol w="392444"/>
                <a:gridCol w="392444"/>
                <a:gridCol w="392444"/>
                <a:gridCol w="392444"/>
                <a:gridCol w="392444"/>
                <a:gridCol w="392444"/>
                <a:gridCol w="392444"/>
                <a:gridCol w="392444"/>
                <a:gridCol w="392444"/>
                <a:gridCol w="392444"/>
                <a:gridCol w="392444"/>
                <a:gridCol w="392444"/>
              </a:tblGrid>
              <a:tr h="273630">
                <a:tc>
                  <a:txBody>
                    <a:bodyPr/>
                    <a:lstStyle/>
                    <a:p>
                      <a:r>
                        <a:rPr lang="en-US" sz="1050" dirty="0"/>
                        <a:t>1</a:t>
                      </a:r>
                    </a:p>
                  </a:txBody>
                  <a:tcPr anchor="ctr"/>
                </a:tc>
                <a:tc>
                  <a:txBody>
                    <a:bodyPr/>
                    <a:lstStyle/>
                    <a:p>
                      <a:r>
                        <a:rPr lang="en-US" sz="1050" dirty="0"/>
                        <a:t>2</a:t>
                      </a:r>
                    </a:p>
                  </a:txBody>
                  <a:tcPr anchor="ctr"/>
                </a:tc>
                <a:tc>
                  <a:txBody>
                    <a:bodyPr/>
                    <a:lstStyle/>
                    <a:p>
                      <a:r>
                        <a:rPr lang="en-US" sz="1050" dirty="0"/>
                        <a:t>3</a:t>
                      </a:r>
                    </a:p>
                  </a:txBody>
                  <a:tcPr anchor="ctr"/>
                </a:tc>
                <a:tc>
                  <a:txBody>
                    <a:bodyPr/>
                    <a:lstStyle/>
                    <a:p>
                      <a:r>
                        <a:rPr lang="en-US" sz="1050" dirty="0"/>
                        <a:t>4</a:t>
                      </a:r>
                    </a:p>
                  </a:txBody>
                  <a:tcPr anchor="ctr"/>
                </a:tc>
                <a:tc>
                  <a:txBody>
                    <a:bodyPr/>
                    <a:lstStyle/>
                    <a:p>
                      <a:r>
                        <a:rPr lang="en-US" sz="1050" dirty="0"/>
                        <a:t>5</a:t>
                      </a:r>
                    </a:p>
                  </a:txBody>
                  <a:tcPr anchor="ctr"/>
                </a:tc>
                <a:tc>
                  <a:txBody>
                    <a:bodyPr/>
                    <a:lstStyle/>
                    <a:p>
                      <a:r>
                        <a:rPr lang="en-US" sz="1050" dirty="0"/>
                        <a:t>6</a:t>
                      </a:r>
                    </a:p>
                  </a:txBody>
                  <a:tcPr anchor="ctr"/>
                </a:tc>
                <a:tc>
                  <a:txBody>
                    <a:bodyPr/>
                    <a:lstStyle/>
                    <a:p>
                      <a:r>
                        <a:rPr lang="en-US" sz="1050" dirty="0"/>
                        <a:t>7</a:t>
                      </a:r>
                    </a:p>
                  </a:txBody>
                  <a:tcPr anchor="ctr"/>
                </a:tc>
                <a:tc>
                  <a:txBody>
                    <a:bodyPr/>
                    <a:lstStyle/>
                    <a:p>
                      <a:r>
                        <a:rPr lang="en-US" sz="1050" dirty="0"/>
                        <a:t>8</a:t>
                      </a:r>
                    </a:p>
                  </a:txBody>
                  <a:tcPr anchor="ctr"/>
                </a:tc>
                <a:tc>
                  <a:txBody>
                    <a:bodyPr/>
                    <a:lstStyle/>
                    <a:p>
                      <a:r>
                        <a:rPr lang="en-US" sz="1050" dirty="0"/>
                        <a:t>9</a:t>
                      </a:r>
                    </a:p>
                  </a:txBody>
                  <a:tcPr anchor="ctr"/>
                </a:tc>
                <a:tc>
                  <a:txBody>
                    <a:bodyPr/>
                    <a:lstStyle/>
                    <a:p>
                      <a:r>
                        <a:rPr lang="en-US" sz="1050" dirty="0"/>
                        <a:t>10</a:t>
                      </a:r>
                    </a:p>
                  </a:txBody>
                  <a:tcPr anchor="ctr"/>
                </a:tc>
                <a:tc>
                  <a:txBody>
                    <a:bodyPr/>
                    <a:lstStyle/>
                    <a:p>
                      <a:r>
                        <a:rPr lang="en-US" sz="1050" dirty="0"/>
                        <a:t>11</a:t>
                      </a:r>
                    </a:p>
                  </a:txBody>
                  <a:tcPr anchor="ctr"/>
                </a:tc>
                <a:tc>
                  <a:txBody>
                    <a:bodyPr/>
                    <a:lstStyle/>
                    <a:p>
                      <a:r>
                        <a:rPr lang="en-US" sz="1050" dirty="0"/>
                        <a:t>12</a:t>
                      </a:r>
                    </a:p>
                  </a:txBody>
                  <a:tcPr anchor="ctr"/>
                </a:tc>
                <a:tc>
                  <a:txBody>
                    <a:bodyPr/>
                    <a:lstStyle/>
                    <a:p>
                      <a:r>
                        <a:rPr lang="en-US" sz="1050" dirty="0"/>
                        <a:t>13</a:t>
                      </a:r>
                    </a:p>
                  </a:txBody>
                  <a:tcPr anchor="ctr"/>
                </a:tc>
                <a:tc>
                  <a:txBody>
                    <a:bodyPr/>
                    <a:lstStyle/>
                    <a:p>
                      <a:r>
                        <a:rPr lang="en-US" sz="1050" dirty="0"/>
                        <a:t>14</a:t>
                      </a:r>
                    </a:p>
                  </a:txBody>
                  <a:tcPr anchor="ctr"/>
                </a:tc>
                <a:tc>
                  <a:txBody>
                    <a:bodyPr/>
                    <a:lstStyle/>
                    <a:p>
                      <a:r>
                        <a:rPr lang="en-US" sz="1050" dirty="0"/>
                        <a:t>15</a:t>
                      </a:r>
                    </a:p>
                  </a:txBody>
                  <a:tcPr anchor="ctr"/>
                </a:tc>
                <a:tc>
                  <a:txBody>
                    <a:bodyPr/>
                    <a:lstStyle/>
                    <a:p>
                      <a:r>
                        <a:rPr lang="en-US" sz="1050" dirty="0"/>
                        <a:t>16</a:t>
                      </a:r>
                    </a:p>
                  </a:txBody>
                  <a:tcPr anchor="ctr"/>
                </a:tc>
                <a:tc>
                  <a:txBody>
                    <a:bodyPr/>
                    <a:lstStyle/>
                    <a:p>
                      <a:r>
                        <a:rPr lang="en-US" sz="1050" dirty="0"/>
                        <a:t>17</a:t>
                      </a:r>
                    </a:p>
                  </a:txBody>
                  <a:tcPr anchor="ctr"/>
                </a:tc>
                <a:tc>
                  <a:txBody>
                    <a:bodyPr/>
                    <a:lstStyle/>
                    <a:p>
                      <a:r>
                        <a:rPr lang="en-US" sz="1050" dirty="0"/>
                        <a:t>18</a:t>
                      </a:r>
                    </a:p>
                  </a:txBody>
                  <a:tcPr anchor="ctr"/>
                </a:tc>
                <a:tc>
                  <a:txBody>
                    <a:bodyPr/>
                    <a:lstStyle/>
                    <a:p>
                      <a:r>
                        <a:rPr lang="en-US" sz="1050" dirty="0"/>
                        <a:t>19</a:t>
                      </a:r>
                    </a:p>
                  </a:txBody>
                  <a:tcPr anchor="ctr"/>
                </a:tc>
                <a:tc>
                  <a:txBody>
                    <a:bodyPr/>
                    <a:lstStyle/>
                    <a:p>
                      <a:r>
                        <a:rPr lang="en-US" sz="1050" dirty="0"/>
                        <a:t>20</a:t>
                      </a:r>
                    </a:p>
                  </a:txBody>
                  <a:tcPr anchor="ctr"/>
                </a:tc>
              </a:tr>
              <a:tr h="273630">
                <a:tc>
                  <a:txBody>
                    <a:bodyPr/>
                    <a:lstStyle/>
                    <a:p>
                      <a:r>
                        <a:rPr lang="en-US" sz="1050" dirty="0"/>
                        <a:t>A</a:t>
                      </a:r>
                    </a:p>
                  </a:txBody>
                  <a:tcPr anchor="ctr"/>
                </a:tc>
                <a:tc>
                  <a:txBody>
                    <a:bodyPr/>
                    <a:lstStyle/>
                    <a:p>
                      <a:r>
                        <a:rPr lang="en-US" sz="1050" dirty="0"/>
                        <a:t>1</a:t>
                      </a:r>
                    </a:p>
                  </a:txBody>
                  <a:tcPr anchor="ctr"/>
                </a:tc>
                <a:tc>
                  <a:txBody>
                    <a:bodyPr/>
                    <a:lstStyle/>
                    <a:p>
                      <a:r>
                        <a:rPr lang="en-US" sz="1050" dirty="0"/>
                        <a:t>2</a:t>
                      </a:r>
                    </a:p>
                  </a:txBody>
                  <a:tcPr anchor="ctr"/>
                </a:tc>
                <a:tc>
                  <a:txBody>
                    <a:bodyPr/>
                    <a:lstStyle/>
                    <a:p>
                      <a:r>
                        <a:rPr lang="en-US" sz="1050" dirty="0"/>
                        <a:t>23</a:t>
                      </a:r>
                    </a:p>
                  </a:txBody>
                  <a:tcPr anchor="ctr"/>
                </a:tc>
                <a:tc>
                  <a:txBody>
                    <a:bodyPr/>
                    <a:lstStyle/>
                    <a:p>
                      <a:r>
                        <a:rPr lang="en-US" sz="1050" dirty="0"/>
                        <a:t>2</a:t>
                      </a:r>
                    </a:p>
                  </a:txBody>
                  <a:tcPr anchor="ctr"/>
                </a:tc>
                <a:tc>
                  <a:txBody>
                    <a:bodyPr/>
                    <a:lstStyle/>
                    <a:p>
                      <a:r>
                        <a:rPr lang="en-US" sz="1050" dirty="0"/>
                        <a:t>34</a:t>
                      </a:r>
                    </a:p>
                  </a:txBody>
                  <a:tcPr anchor="ctr"/>
                </a:tc>
                <a:tc>
                  <a:txBody>
                    <a:bodyPr/>
                    <a:lstStyle/>
                    <a:p>
                      <a:r>
                        <a:rPr lang="en-US" sz="1050" dirty="0"/>
                        <a:t>34</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12</a:t>
                      </a:r>
                    </a:p>
                  </a:txBody>
                  <a:tcPr anchor="ctr"/>
                </a:tc>
                <a:tc>
                  <a:txBody>
                    <a:bodyPr/>
                    <a:lstStyle/>
                    <a:p>
                      <a:r>
                        <a:rPr lang="en-US" sz="1050" dirty="0"/>
                        <a:t>13</a:t>
                      </a:r>
                    </a:p>
                  </a:txBody>
                  <a:tcPr anchor="ctr"/>
                </a:tc>
                <a:tc>
                  <a:txBody>
                    <a:bodyPr/>
                    <a:lstStyle/>
                    <a:p>
                      <a:r>
                        <a:rPr lang="en-US" sz="1050" dirty="0"/>
                        <a:t>4</a:t>
                      </a:r>
                    </a:p>
                  </a:txBody>
                  <a:tcPr anchor="ctr"/>
                </a:tc>
                <a:tc>
                  <a:txBody>
                    <a:bodyPr/>
                    <a:lstStyle/>
                    <a:p>
                      <a:r>
                        <a:rPr lang="en-US" sz="1050" dirty="0"/>
                        <a:t>23</a:t>
                      </a:r>
                    </a:p>
                  </a:txBody>
                  <a:tcPr anchor="ctr"/>
                </a:tc>
                <a:tc>
                  <a:txBody>
                    <a:bodyPr/>
                    <a:lstStyle/>
                    <a:p>
                      <a:r>
                        <a:rPr lang="en-US" sz="1050" dirty="0"/>
                        <a:t>24</a:t>
                      </a:r>
                    </a:p>
                  </a:txBody>
                  <a:tcPr anchor="ctr"/>
                </a:tc>
                <a:tc>
                  <a:txBody>
                    <a:bodyPr/>
                    <a:lstStyle/>
                    <a:p>
                      <a:r>
                        <a:rPr lang="en-US" sz="1050" dirty="0"/>
                        <a:t>12</a:t>
                      </a:r>
                    </a:p>
                  </a:txBody>
                  <a:tcPr anchor="ctr"/>
                </a:tc>
                <a:tc>
                  <a:txBody>
                    <a:bodyPr/>
                    <a:lstStyle/>
                    <a:p>
                      <a:r>
                        <a:rPr lang="en-US" sz="1050" dirty="0"/>
                        <a:t>3</a:t>
                      </a:r>
                    </a:p>
                  </a:txBody>
                  <a:tcPr anchor="ctr"/>
                </a:tc>
                <a:tc>
                  <a:txBody>
                    <a:bodyPr/>
                    <a:lstStyle/>
                    <a:p>
                      <a:r>
                        <a:rPr lang="en-US" sz="1050" dirty="0"/>
                        <a:t>2</a:t>
                      </a:r>
                    </a:p>
                  </a:txBody>
                  <a:tcPr anchor="ctr"/>
                </a:tc>
                <a:tc>
                  <a:txBody>
                    <a:bodyPr/>
                    <a:lstStyle/>
                    <a:p>
                      <a:r>
                        <a:rPr lang="en-US" sz="1050" dirty="0"/>
                        <a:t>2</a:t>
                      </a:r>
                    </a:p>
                  </a:txBody>
                  <a:tcPr anchor="ctr"/>
                </a:tc>
              </a:tr>
              <a:tr h="273630">
                <a:tc>
                  <a:txBody>
                    <a:bodyPr/>
                    <a:lstStyle/>
                    <a:p>
                      <a:r>
                        <a:rPr lang="en-US" sz="1050" dirty="0"/>
                        <a:t>B</a:t>
                      </a:r>
                    </a:p>
                  </a:txBody>
                  <a:tcPr anchor="ctr"/>
                </a:tc>
                <a:tc>
                  <a:txBody>
                    <a:bodyPr/>
                    <a:lstStyle/>
                    <a:p>
                      <a:r>
                        <a:rPr lang="en-US" sz="1050" dirty="0"/>
                        <a:t>24</a:t>
                      </a:r>
                    </a:p>
                  </a:txBody>
                  <a:tcPr anchor="ctr"/>
                </a:tc>
                <a:tc>
                  <a:txBody>
                    <a:bodyPr/>
                    <a:lstStyle/>
                    <a:p>
                      <a:r>
                        <a:rPr lang="en-US" sz="1050" dirty="0"/>
                        <a:t>3</a:t>
                      </a:r>
                    </a:p>
                  </a:txBody>
                  <a:tcPr anchor="ctr"/>
                </a:tc>
                <a:tc>
                  <a:txBody>
                    <a:bodyPr/>
                    <a:lstStyle/>
                    <a:p>
                      <a:r>
                        <a:rPr lang="en-US" sz="1050" dirty="0"/>
                        <a:t>56</a:t>
                      </a:r>
                    </a:p>
                  </a:txBody>
                  <a:tcPr anchor="ctr"/>
                </a:tc>
                <a:tc>
                  <a:txBody>
                    <a:bodyPr/>
                    <a:lstStyle/>
                    <a:p>
                      <a:r>
                        <a:rPr lang="en-US" sz="1050" dirty="0"/>
                        <a:t>5</a:t>
                      </a:r>
                    </a:p>
                  </a:txBody>
                  <a:tcPr anchor="ctr"/>
                </a:tc>
                <a:tc>
                  <a:txBody>
                    <a:bodyPr/>
                    <a:lstStyle/>
                    <a:p>
                      <a:r>
                        <a:rPr lang="en-US" sz="1050" dirty="0"/>
                        <a:t>3</a:t>
                      </a:r>
                    </a:p>
                  </a:txBody>
                  <a:tcPr anchor="ctr"/>
                </a:tc>
                <a:tc>
                  <a:txBody>
                    <a:bodyPr/>
                    <a:lstStyle/>
                    <a:p>
                      <a:r>
                        <a:rPr lang="en-US" sz="1050" dirty="0"/>
                        <a:t>12</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11</a:t>
                      </a:r>
                    </a:p>
                  </a:txBody>
                  <a:tcPr anchor="ctr"/>
                </a:tc>
                <a:tc>
                  <a:txBody>
                    <a:bodyPr/>
                    <a:lstStyle/>
                    <a:p>
                      <a:r>
                        <a:rPr lang="en-US" sz="1050" dirty="0"/>
                        <a:t>2</a:t>
                      </a:r>
                    </a:p>
                  </a:txBody>
                  <a:tcPr anchor="ctr"/>
                </a:tc>
                <a:tc>
                  <a:txBody>
                    <a:bodyPr/>
                    <a:lstStyle/>
                    <a:p>
                      <a:r>
                        <a:rPr lang="en-US" sz="1050" dirty="0"/>
                        <a:t>21</a:t>
                      </a:r>
                    </a:p>
                  </a:txBody>
                  <a:tcPr anchor="ctr"/>
                </a:tc>
                <a:tc>
                  <a:txBody>
                    <a:bodyPr/>
                    <a:lstStyle/>
                    <a:p>
                      <a:r>
                        <a:rPr lang="en-US" sz="1050" dirty="0"/>
                        <a:t>34</a:t>
                      </a:r>
                    </a:p>
                  </a:txBody>
                  <a:tcPr anchor="ctr"/>
                </a:tc>
                <a:tc>
                  <a:txBody>
                    <a:bodyPr/>
                    <a:lstStyle/>
                    <a:p>
                      <a:r>
                        <a:rPr lang="en-US" sz="1050" dirty="0"/>
                        <a:t>1</a:t>
                      </a:r>
                    </a:p>
                  </a:txBody>
                  <a:tcPr anchor="ctr"/>
                </a:tc>
                <a:tc>
                  <a:txBody>
                    <a:bodyPr/>
                    <a:lstStyle/>
                    <a:p>
                      <a:r>
                        <a:rPr lang="en-US" sz="1050" dirty="0"/>
                        <a:t>29</a:t>
                      </a:r>
                    </a:p>
                  </a:txBody>
                  <a:tcPr anchor="ctr"/>
                </a:tc>
                <a:tc>
                  <a:txBody>
                    <a:bodyPr/>
                    <a:lstStyle/>
                    <a:p>
                      <a:r>
                        <a:rPr lang="en-US" sz="1050" dirty="0"/>
                        <a:t>23</a:t>
                      </a:r>
                    </a:p>
                  </a:txBody>
                  <a:tcPr anchor="ctr"/>
                </a:tc>
                <a:tc>
                  <a:txBody>
                    <a:bodyPr/>
                    <a:lstStyle/>
                    <a:p>
                      <a:r>
                        <a:rPr lang="en-US" sz="1050" dirty="0"/>
                        <a:t>2</a:t>
                      </a:r>
                    </a:p>
                  </a:txBody>
                  <a:tcPr anchor="ctr"/>
                </a:tc>
                <a:tc>
                  <a:txBody>
                    <a:bodyPr/>
                    <a:lstStyle/>
                    <a:p>
                      <a:r>
                        <a:rPr lang="en-US" sz="1050" dirty="0"/>
                        <a:t>6</a:t>
                      </a:r>
                    </a:p>
                  </a:txBody>
                  <a:tcPr anchor="ctr"/>
                </a:tc>
                <a:tc>
                  <a:txBody>
                    <a:bodyPr/>
                    <a:lstStyle/>
                    <a:p>
                      <a:r>
                        <a:rPr lang="en-US" sz="1050" dirty="0"/>
                        <a:t>65</a:t>
                      </a:r>
                    </a:p>
                  </a:txBody>
                  <a:tcPr anchor="ctr"/>
                </a:tc>
                <a:tc>
                  <a:txBody>
                    <a:bodyPr/>
                    <a:lstStyle/>
                    <a:p>
                      <a:r>
                        <a:rPr lang="en-US" sz="1050" dirty="0"/>
                        <a:t>4</a:t>
                      </a:r>
                    </a:p>
                  </a:txBody>
                  <a:tcPr anchor="ctr"/>
                </a:tc>
              </a:tr>
              <a:tr h="273630">
                <a:tc>
                  <a:txBody>
                    <a:bodyPr/>
                    <a:lstStyle/>
                    <a:p>
                      <a:r>
                        <a:rPr lang="en-US" sz="1050" dirty="0"/>
                        <a:t>C</a:t>
                      </a:r>
                    </a:p>
                  </a:txBody>
                  <a:tcPr anchor="ctr"/>
                </a:tc>
                <a:tc>
                  <a:txBody>
                    <a:bodyPr/>
                    <a:lstStyle/>
                    <a:p>
                      <a:r>
                        <a:rPr lang="en-US" sz="1050" dirty="0"/>
                        <a:t>1</a:t>
                      </a:r>
                    </a:p>
                  </a:txBody>
                  <a:tcPr anchor="ctr"/>
                </a:tc>
                <a:tc>
                  <a:txBody>
                    <a:bodyPr/>
                    <a:lstStyle/>
                    <a:p>
                      <a:r>
                        <a:rPr lang="en-US" sz="1050" dirty="0"/>
                        <a:t>2</a:t>
                      </a:r>
                    </a:p>
                  </a:txBody>
                  <a:tcPr anchor="ctr"/>
                </a:tc>
                <a:tc>
                  <a:txBody>
                    <a:bodyPr/>
                    <a:lstStyle/>
                    <a:p>
                      <a:r>
                        <a:rPr lang="en-US" sz="1050" dirty="0"/>
                        <a:t>23</a:t>
                      </a:r>
                    </a:p>
                  </a:txBody>
                  <a:tcPr anchor="ctr"/>
                </a:tc>
                <a:tc>
                  <a:txBody>
                    <a:bodyPr/>
                    <a:lstStyle/>
                    <a:p>
                      <a:r>
                        <a:rPr lang="en-US" sz="1050" dirty="0"/>
                        <a:t>2</a:t>
                      </a:r>
                    </a:p>
                  </a:txBody>
                  <a:tcPr anchor="ctr"/>
                </a:tc>
                <a:tc>
                  <a:txBody>
                    <a:bodyPr/>
                    <a:lstStyle/>
                    <a:p>
                      <a:r>
                        <a:rPr lang="en-US" sz="1050" dirty="0"/>
                        <a:t>34</a:t>
                      </a:r>
                    </a:p>
                  </a:txBody>
                  <a:tcPr anchor="ctr"/>
                </a:tc>
                <a:tc>
                  <a:txBody>
                    <a:bodyPr/>
                    <a:lstStyle/>
                    <a:p>
                      <a:r>
                        <a:rPr lang="en-US" sz="1050" dirty="0"/>
                        <a:t>34</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12</a:t>
                      </a:r>
                    </a:p>
                  </a:txBody>
                  <a:tcPr anchor="ctr"/>
                </a:tc>
                <a:tc>
                  <a:txBody>
                    <a:bodyPr/>
                    <a:lstStyle/>
                    <a:p>
                      <a:r>
                        <a:rPr lang="en-US" sz="1050" dirty="0"/>
                        <a:t>13</a:t>
                      </a:r>
                    </a:p>
                  </a:txBody>
                  <a:tcPr anchor="ctr"/>
                </a:tc>
                <a:tc>
                  <a:txBody>
                    <a:bodyPr/>
                    <a:lstStyle/>
                    <a:p>
                      <a:r>
                        <a:rPr lang="en-US" sz="1050" dirty="0"/>
                        <a:t>4</a:t>
                      </a:r>
                    </a:p>
                  </a:txBody>
                  <a:tcPr anchor="ctr"/>
                </a:tc>
                <a:tc>
                  <a:txBody>
                    <a:bodyPr/>
                    <a:lstStyle/>
                    <a:p>
                      <a:r>
                        <a:rPr lang="en-US" sz="1050" dirty="0"/>
                        <a:t>23</a:t>
                      </a:r>
                    </a:p>
                  </a:txBody>
                  <a:tcPr anchor="ctr"/>
                </a:tc>
                <a:tc>
                  <a:txBody>
                    <a:bodyPr/>
                    <a:lstStyle/>
                    <a:p>
                      <a:r>
                        <a:rPr lang="en-US" sz="1050" dirty="0"/>
                        <a:t>24</a:t>
                      </a:r>
                    </a:p>
                  </a:txBody>
                  <a:tcPr anchor="ctr"/>
                </a:tc>
                <a:tc>
                  <a:txBody>
                    <a:bodyPr/>
                    <a:lstStyle/>
                    <a:p>
                      <a:r>
                        <a:rPr lang="en-US" sz="1050" dirty="0"/>
                        <a:t>12</a:t>
                      </a:r>
                    </a:p>
                  </a:txBody>
                  <a:tcPr anchor="ctr"/>
                </a:tc>
                <a:tc>
                  <a:txBody>
                    <a:bodyPr/>
                    <a:lstStyle/>
                    <a:p>
                      <a:r>
                        <a:rPr lang="en-US" sz="1050" dirty="0"/>
                        <a:t>3</a:t>
                      </a:r>
                    </a:p>
                  </a:txBody>
                  <a:tcPr anchor="ctr"/>
                </a:tc>
                <a:tc>
                  <a:txBody>
                    <a:bodyPr/>
                    <a:lstStyle/>
                    <a:p>
                      <a:r>
                        <a:rPr lang="en-US" sz="1050" dirty="0"/>
                        <a:t>2</a:t>
                      </a:r>
                    </a:p>
                  </a:txBody>
                  <a:tcPr anchor="ctr"/>
                </a:tc>
                <a:tc>
                  <a:txBody>
                    <a:bodyPr/>
                    <a:lstStyle/>
                    <a:p>
                      <a:r>
                        <a:rPr lang="en-US" sz="1050" dirty="0"/>
                        <a:t>2</a:t>
                      </a:r>
                    </a:p>
                  </a:txBody>
                  <a:tcPr anchor="ctr"/>
                </a:tc>
              </a:tr>
              <a:tr h="273630">
                <a:tc>
                  <a:txBody>
                    <a:bodyPr/>
                    <a:lstStyle/>
                    <a:p>
                      <a:r>
                        <a:rPr lang="en-US" sz="1050" dirty="0"/>
                        <a:t>D</a:t>
                      </a:r>
                    </a:p>
                  </a:txBody>
                  <a:tcPr anchor="ctr"/>
                </a:tc>
                <a:tc>
                  <a:txBody>
                    <a:bodyPr/>
                    <a:lstStyle/>
                    <a:p>
                      <a:r>
                        <a:rPr lang="en-US" sz="1050" dirty="0"/>
                        <a:t>24</a:t>
                      </a:r>
                    </a:p>
                  </a:txBody>
                  <a:tcPr anchor="ctr"/>
                </a:tc>
                <a:tc>
                  <a:txBody>
                    <a:bodyPr/>
                    <a:lstStyle/>
                    <a:p>
                      <a:r>
                        <a:rPr lang="en-US" sz="1050" dirty="0"/>
                        <a:t>3</a:t>
                      </a:r>
                    </a:p>
                  </a:txBody>
                  <a:tcPr anchor="ctr"/>
                </a:tc>
                <a:tc>
                  <a:txBody>
                    <a:bodyPr/>
                    <a:lstStyle/>
                    <a:p>
                      <a:r>
                        <a:rPr lang="en-US" sz="1050" dirty="0"/>
                        <a:t>56</a:t>
                      </a:r>
                    </a:p>
                  </a:txBody>
                  <a:tcPr anchor="ctr"/>
                </a:tc>
                <a:tc>
                  <a:txBody>
                    <a:bodyPr/>
                    <a:lstStyle/>
                    <a:p>
                      <a:r>
                        <a:rPr lang="en-US" sz="1050" dirty="0"/>
                        <a:t>5</a:t>
                      </a:r>
                    </a:p>
                  </a:txBody>
                  <a:tcPr anchor="ctr"/>
                </a:tc>
                <a:tc>
                  <a:txBody>
                    <a:bodyPr/>
                    <a:lstStyle/>
                    <a:p>
                      <a:r>
                        <a:rPr lang="en-US" sz="1050" dirty="0"/>
                        <a:t>3</a:t>
                      </a:r>
                    </a:p>
                  </a:txBody>
                  <a:tcPr anchor="ctr"/>
                </a:tc>
                <a:tc>
                  <a:txBody>
                    <a:bodyPr/>
                    <a:lstStyle/>
                    <a:p>
                      <a:r>
                        <a:rPr lang="en-US" sz="1050" dirty="0"/>
                        <a:t>12</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11</a:t>
                      </a:r>
                    </a:p>
                  </a:txBody>
                  <a:tcPr anchor="ctr"/>
                </a:tc>
                <a:tc>
                  <a:txBody>
                    <a:bodyPr/>
                    <a:lstStyle/>
                    <a:p>
                      <a:r>
                        <a:rPr lang="en-US" sz="1050" dirty="0"/>
                        <a:t>2</a:t>
                      </a:r>
                    </a:p>
                  </a:txBody>
                  <a:tcPr anchor="ctr"/>
                </a:tc>
                <a:tc>
                  <a:txBody>
                    <a:bodyPr/>
                    <a:lstStyle/>
                    <a:p>
                      <a:r>
                        <a:rPr lang="en-US" sz="1050" dirty="0"/>
                        <a:t>21</a:t>
                      </a:r>
                    </a:p>
                  </a:txBody>
                  <a:tcPr anchor="ctr"/>
                </a:tc>
                <a:tc>
                  <a:txBody>
                    <a:bodyPr/>
                    <a:lstStyle/>
                    <a:p>
                      <a:r>
                        <a:rPr lang="en-US" sz="1050" dirty="0"/>
                        <a:t>34</a:t>
                      </a:r>
                    </a:p>
                  </a:txBody>
                  <a:tcPr anchor="ctr"/>
                </a:tc>
                <a:tc>
                  <a:txBody>
                    <a:bodyPr/>
                    <a:lstStyle/>
                    <a:p>
                      <a:r>
                        <a:rPr lang="en-US" sz="1050" dirty="0"/>
                        <a:t>1</a:t>
                      </a:r>
                    </a:p>
                  </a:txBody>
                  <a:tcPr anchor="ctr"/>
                </a:tc>
                <a:tc>
                  <a:txBody>
                    <a:bodyPr/>
                    <a:lstStyle/>
                    <a:p>
                      <a:r>
                        <a:rPr lang="en-US" sz="1050" dirty="0"/>
                        <a:t>29</a:t>
                      </a:r>
                    </a:p>
                  </a:txBody>
                  <a:tcPr anchor="ctr"/>
                </a:tc>
                <a:tc>
                  <a:txBody>
                    <a:bodyPr/>
                    <a:lstStyle/>
                    <a:p>
                      <a:r>
                        <a:rPr lang="en-US" sz="1050" dirty="0"/>
                        <a:t>23</a:t>
                      </a:r>
                    </a:p>
                  </a:txBody>
                  <a:tcPr anchor="ctr"/>
                </a:tc>
                <a:tc>
                  <a:txBody>
                    <a:bodyPr/>
                    <a:lstStyle/>
                    <a:p>
                      <a:r>
                        <a:rPr lang="en-US" sz="1050" dirty="0"/>
                        <a:t>2</a:t>
                      </a:r>
                    </a:p>
                  </a:txBody>
                  <a:tcPr anchor="ctr"/>
                </a:tc>
                <a:tc>
                  <a:txBody>
                    <a:bodyPr/>
                    <a:lstStyle/>
                    <a:p>
                      <a:r>
                        <a:rPr lang="en-US" sz="1050" dirty="0"/>
                        <a:t>6</a:t>
                      </a:r>
                    </a:p>
                  </a:txBody>
                  <a:tcPr anchor="ctr"/>
                </a:tc>
                <a:tc>
                  <a:txBody>
                    <a:bodyPr/>
                    <a:lstStyle/>
                    <a:p>
                      <a:r>
                        <a:rPr lang="en-US" sz="1050" dirty="0"/>
                        <a:t>65</a:t>
                      </a:r>
                    </a:p>
                  </a:txBody>
                  <a:tcPr anchor="ctr"/>
                </a:tc>
                <a:tc>
                  <a:txBody>
                    <a:bodyPr/>
                    <a:lstStyle/>
                    <a:p>
                      <a:r>
                        <a:rPr lang="en-US" sz="1050" dirty="0"/>
                        <a:t>4</a:t>
                      </a:r>
                    </a:p>
                  </a:txBody>
                  <a:tcPr anchor="ctr"/>
                </a:tc>
              </a:tr>
              <a:tr h="273630">
                <a:tc>
                  <a:txBody>
                    <a:bodyPr/>
                    <a:lstStyle/>
                    <a:p>
                      <a:r>
                        <a:rPr lang="en-US" sz="1050" dirty="0"/>
                        <a:t>E</a:t>
                      </a:r>
                    </a:p>
                  </a:txBody>
                  <a:tcPr anchor="ctr"/>
                </a:tc>
                <a:tc>
                  <a:txBody>
                    <a:bodyPr/>
                    <a:lstStyle/>
                    <a:p>
                      <a:r>
                        <a:rPr lang="en-US" sz="1050" dirty="0"/>
                        <a:t>1</a:t>
                      </a:r>
                    </a:p>
                  </a:txBody>
                  <a:tcPr anchor="ctr"/>
                </a:tc>
                <a:tc>
                  <a:txBody>
                    <a:bodyPr/>
                    <a:lstStyle/>
                    <a:p>
                      <a:r>
                        <a:rPr lang="en-US" sz="1050" dirty="0"/>
                        <a:t>2</a:t>
                      </a:r>
                    </a:p>
                  </a:txBody>
                  <a:tcPr anchor="ctr"/>
                </a:tc>
                <a:tc>
                  <a:txBody>
                    <a:bodyPr/>
                    <a:lstStyle/>
                    <a:p>
                      <a:r>
                        <a:rPr lang="en-US" sz="1050" dirty="0"/>
                        <a:t>23</a:t>
                      </a:r>
                    </a:p>
                  </a:txBody>
                  <a:tcPr anchor="ctr"/>
                </a:tc>
                <a:tc>
                  <a:txBody>
                    <a:bodyPr/>
                    <a:lstStyle/>
                    <a:p>
                      <a:r>
                        <a:rPr lang="en-US" sz="1050" dirty="0"/>
                        <a:t>2</a:t>
                      </a:r>
                    </a:p>
                  </a:txBody>
                  <a:tcPr anchor="ctr"/>
                </a:tc>
                <a:tc>
                  <a:txBody>
                    <a:bodyPr/>
                    <a:lstStyle/>
                    <a:p>
                      <a:r>
                        <a:rPr lang="en-US" sz="1050" dirty="0"/>
                        <a:t>34</a:t>
                      </a:r>
                    </a:p>
                  </a:txBody>
                  <a:tcPr anchor="ctr"/>
                </a:tc>
                <a:tc>
                  <a:txBody>
                    <a:bodyPr/>
                    <a:lstStyle/>
                    <a:p>
                      <a:r>
                        <a:rPr lang="en-US" sz="1050" dirty="0"/>
                        <a:t>34</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12</a:t>
                      </a:r>
                    </a:p>
                  </a:txBody>
                  <a:tcPr anchor="ctr"/>
                </a:tc>
                <a:tc>
                  <a:txBody>
                    <a:bodyPr/>
                    <a:lstStyle/>
                    <a:p>
                      <a:r>
                        <a:rPr lang="en-US" sz="1050" dirty="0"/>
                        <a:t>13</a:t>
                      </a:r>
                    </a:p>
                  </a:txBody>
                  <a:tcPr anchor="ctr"/>
                </a:tc>
                <a:tc>
                  <a:txBody>
                    <a:bodyPr/>
                    <a:lstStyle/>
                    <a:p>
                      <a:r>
                        <a:rPr lang="en-US" sz="1050" dirty="0"/>
                        <a:t>4</a:t>
                      </a:r>
                    </a:p>
                  </a:txBody>
                  <a:tcPr anchor="ctr"/>
                </a:tc>
                <a:tc>
                  <a:txBody>
                    <a:bodyPr/>
                    <a:lstStyle/>
                    <a:p>
                      <a:r>
                        <a:rPr lang="en-US" sz="1050" dirty="0"/>
                        <a:t>23</a:t>
                      </a:r>
                    </a:p>
                  </a:txBody>
                  <a:tcPr anchor="ctr"/>
                </a:tc>
                <a:tc>
                  <a:txBody>
                    <a:bodyPr/>
                    <a:lstStyle/>
                    <a:p>
                      <a:r>
                        <a:rPr lang="en-US" sz="1050" dirty="0"/>
                        <a:t>24</a:t>
                      </a:r>
                    </a:p>
                  </a:txBody>
                  <a:tcPr anchor="ctr"/>
                </a:tc>
                <a:tc>
                  <a:txBody>
                    <a:bodyPr/>
                    <a:lstStyle/>
                    <a:p>
                      <a:r>
                        <a:rPr lang="en-US" sz="1050" dirty="0"/>
                        <a:t>12</a:t>
                      </a:r>
                    </a:p>
                  </a:txBody>
                  <a:tcPr anchor="ctr"/>
                </a:tc>
                <a:tc>
                  <a:txBody>
                    <a:bodyPr/>
                    <a:lstStyle/>
                    <a:p>
                      <a:r>
                        <a:rPr lang="en-US" sz="1050" dirty="0"/>
                        <a:t>3</a:t>
                      </a:r>
                    </a:p>
                  </a:txBody>
                  <a:tcPr anchor="ctr"/>
                </a:tc>
                <a:tc>
                  <a:txBody>
                    <a:bodyPr/>
                    <a:lstStyle/>
                    <a:p>
                      <a:r>
                        <a:rPr lang="en-US" sz="1050" dirty="0"/>
                        <a:t>2</a:t>
                      </a:r>
                    </a:p>
                  </a:txBody>
                  <a:tcPr anchor="ctr"/>
                </a:tc>
                <a:tc>
                  <a:txBody>
                    <a:bodyPr/>
                    <a:lstStyle/>
                    <a:p>
                      <a:r>
                        <a:rPr lang="en-US" sz="1050" dirty="0"/>
                        <a:t>2</a:t>
                      </a:r>
                    </a:p>
                  </a:txBody>
                  <a:tcPr anchor="ctr"/>
                </a:tc>
              </a:tr>
              <a:tr h="273630">
                <a:tc>
                  <a:txBody>
                    <a:bodyPr/>
                    <a:lstStyle/>
                    <a:p>
                      <a:r>
                        <a:rPr lang="en-US" sz="1050" dirty="0"/>
                        <a:t>F</a:t>
                      </a:r>
                    </a:p>
                  </a:txBody>
                  <a:tcPr anchor="ctr"/>
                </a:tc>
                <a:tc>
                  <a:txBody>
                    <a:bodyPr/>
                    <a:lstStyle/>
                    <a:p>
                      <a:r>
                        <a:rPr lang="en-US" sz="1050" dirty="0"/>
                        <a:t>24</a:t>
                      </a:r>
                    </a:p>
                  </a:txBody>
                  <a:tcPr anchor="ctr"/>
                </a:tc>
                <a:tc>
                  <a:txBody>
                    <a:bodyPr/>
                    <a:lstStyle/>
                    <a:p>
                      <a:r>
                        <a:rPr lang="en-US" sz="1050" dirty="0"/>
                        <a:t>3</a:t>
                      </a:r>
                    </a:p>
                  </a:txBody>
                  <a:tcPr anchor="ctr"/>
                </a:tc>
                <a:tc>
                  <a:txBody>
                    <a:bodyPr/>
                    <a:lstStyle/>
                    <a:p>
                      <a:r>
                        <a:rPr lang="en-US" sz="1050" dirty="0"/>
                        <a:t>56</a:t>
                      </a:r>
                    </a:p>
                  </a:txBody>
                  <a:tcPr anchor="ctr"/>
                </a:tc>
                <a:tc>
                  <a:txBody>
                    <a:bodyPr/>
                    <a:lstStyle/>
                    <a:p>
                      <a:r>
                        <a:rPr lang="en-US" sz="1050" dirty="0"/>
                        <a:t>5</a:t>
                      </a:r>
                    </a:p>
                  </a:txBody>
                  <a:tcPr anchor="ctr"/>
                </a:tc>
                <a:tc>
                  <a:txBody>
                    <a:bodyPr/>
                    <a:lstStyle/>
                    <a:p>
                      <a:r>
                        <a:rPr lang="en-US" sz="1050" dirty="0"/>
                        <a:t>3</a:t>
                      </a:r>
                    </a:p>
                  </a:txBody>
                  <a:tcPr anchor="ctr"/>
                </a:tc>
                <a:tc>
                  <a:txBody>
                    <a:bodyPr/>
                    <a:lstStyle/>
                    <a:p>
                      <a:r>
                        <a:rPr lang="en-US" sz="1050" dirty="0"/>
                        <a:t>12</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11</a:t>
                      </a:r>
                    </a:p>
                  </a:txBody>
                  <a:tcPr anchor="ctr"/>
                </a:tc>
                <a:tc>
                  <a:txBody>
                    <a:bodyPr/>
                    <a:lstStyle/>
                    <a:p>
                      <a:r>
                        <a:rPr lang="en-US" sz="1050" dirty="0"/>
                        <a:t>2</a:t>
                      </a:r>
                    </a:p>
                  </a:txBody>
                  <a:tcPr anchor="ctr"/>
                </a:tc>
                <a:tc>
                  <a:txBody>
                    <a:bodyPr/>
                    <a:lstStyle/>
                    <a:p>
                      <a:r>
                        <a:rPr lang="en-US" sz="1050" dirty="0"/>
                        <a:t>21</a:t>
                      </a:r>
                    </a:p>
                  </a:txBody>
                  <a:tcPr anchor="ctr"/>
                </a:tc>
                <a:tc>
                  <a:txBody>
                    <a:bodyPr/>
                    <a:lstStyle/>
                    <a:p>
                      <a:r>
                        <a:rPr lang="en-US" sz="1050" dirty="0"/>
                        <a:t>34</a:t>
                      </a:r>
                    </a:p>
                  </a:txBody>
                  <a:tcPr anchor="ctr"/>
                </a:tc>
                <a:tc>
                  <a:txBody>
                    <a:bodyPr/>
                    <a:lstStyle/>
                    <a:p>
                      <a:r>
                        <a:rPr lang="en-US" sz="1050" dirty="0"/>
                        <a:t>1</a:t>
                      </a:r>
                    </a:p>
                  </a:txBody>
                  <a:tcPr anchor="ctr"/>
                </a:tc>
                <a:tc>
                  <a:txBody>
                    <a:bodyPr/>
                    <a:lstStyle/>
                    <a:p>
                      <a:r>
                        <a:rPr lang="en-US" sz="1050" dirty="0"/>
                        <a:t>29</a:t>
                      </a:r>
                    </a:p>
                  </a:txBody>
                  <a:tcPr anchor="ctr"/>
                </a:tc>
                <a:tc>
                  <a:txBody>
                    <a:bodyPr/>
                    <a:lstStyle/>
                    <a:p>
                      <a:r>
                        <a:rPr lang="en-US" sz="1050" dirty="0"/>
                        <a:t>23</a:t>
                      </a:r>
                    </a:p>
                  </a:txBody>
                  <a:tcPr anchor="ctr"/>
                </a:tc>
                <a:tc>
                  <a:txBody>
                    <a:bodyPr/>
                    <a:lstStyle/>
                    <a:p>
                      <a:r>
                        <a:rPr lang="en-US" sz="1050" dirty="0"/>
                        <a:t>2</a:t>
                      </a:r>
                    </a:p>
                  </a:txBody>
                  <a:tcPr anchor="ctr"/>
                </a:tc>
                <a:tc>
                  <a:txBody>
                    <a:bodyPr/>
                    <a:lstStyle/>
                    <a:p>
                      <a:r>
                        <a:rPr lang="en-US" sz="1050" dirty="0"/>
                        <a:t>6</a:t>
                      </a:r>
                    </a:p>
                  </a:txBody>
                  <a:tcPr anchor="ctr"/>
                </a:tc>
                <a:tc>
                  <a:txBody>
                    <a:bodyPr/>
                    <a:lstStyle/>
                    <a:p>
                      <a:r>
                        <a:rPr lang="en-US" sz="1050" dirty="0"/>
                        <a:t>65</a:t>
                      </a:r>
                    </a:p>
                  </a:txBody>
                  <a:tcPr anchor="ctr"/>
                </a:tc>
                <a:tc>
                  <a:txBody>
                    <a:bodyPr/>
                    <a:lstStyle/>
                    <a:p>
                      <a:r>
                        <a:rPr lang="en-US" sz="1050" dirty="0"/>
                        <a:t>4</a:t>
                      </a:r>
                    </a:p>
                  </a:txBody>
                  <a:tcPr anchor="ctr"/>
                </a:tc>
              </a:tr>
              <a:tr h="273630">
                <a:tc>
                  <a:txBody>
                    <a:bodyPr/>
                    <a:lstStyle/>
                    <a:p>
                      <a:r>
                        <a:rPr lang="en-US" sz="1050" dirty="0"/>
                        <a:t>G</a:t>
                      </a:r>
                    </a:p>
                  </a:txBody>
                  <a:tcPr anchor="ctr"/>
                </a:tc>
                <a:tc>
                  <a:txBody>
                    <a:bodyPr/>
                    <a:lstStyle/>
                    <a:p>
                      <a:r>
                        <a:rPr lang="en-US" sz="1050" dirty="0"/>
                        <a:t>1</a:t>
                      </a:r>
                    </a:p>
                  </a:txBody>
                  <a:tcPr anchor="ctr"/>
                </a:tc>
                <a:tc>
                  <a:txBody>
                    <a:bodyPr/>
                    <a:lstStyle/>
                    <a:p>
                      <a:r>
                        <a:rPr lang="en-US" sz="1050" dirty="0"/>
                        <a:t>2</a:t>
                      </a:r>
                    </a:p>
                  </a:txBody>
                  <a:tcPr anchor="ctr"/>
                </a:tc>
                <a:tc>
                  <a:txBody>
                    <a:bodyPr/>
                    <a:lstStyle/>
                    <a:p>
                      <a:r>
                        <a:rPr lang="en-US" sz="1050" dirty="0"/>
                        <a:t>23</a:t>
                      </a:r>
                    </a:p>
                  </a:txBody>
                  <a:tcPr anchor="ctr"/>
                </a:tc>
                <a:tc>
                  <a:txBody>
                    <a:bodyPr/>
                    <a:lstStyle/>
                    <a:p>
                      <a:r>
                        <a:rPr lang="en-US" sz="1050" dirty="0"/>
                        <a:t>2</a:t>
                      </a:r>
                    </a:p>
                  </a:txBody>
                  <a:tcPr anchor="ctr"/>
                </a:tc>
                <a:tc>
                  <a:txBody>
                    <a:bodyPr/>
                    <a:lstStyle/>
                    <a:p>
                      <a:r>
                        <a:rPr lang="en-US" sz="1050" dirty="0"/>
                        <a:t>34</a:t>
                      </a:r>
                    </a:p>
                  </a:txBody>
                  <a:tcPr anchor="ctr"/>
                </a:tc>
                <a:tc>
                  <a:txBody>
                    <a:bodyPr/>
                    <a:lstStyle/>
                    <a:p>
                      <a:r>
                        <a:rPr lang="en-US" sz="1050" dirty="0"/>
                        <a:t>34</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12</a:t>
                      </a:r>
                    </a:p>
                  </a:txBody>
                  <a:tcPr anchor="ctr"/>
                </a:tc>
                <a:tc>
                  <a:txBody>
                    <a:bodyPr/>
                    <a:lstStyle/>
                    <a:p>
                      <a:r>
                        <a:rPr lang="en-US" sz="1050" dirty="0"/>
                        <a:t>13</a:t>
                      </a:r>
                    </a:p>
                  </a:txBody>
                  <a:tcPr anchor="ctr"/>
                </a:tc>
                <a:tc>
                  <a:txBody>
                    <a:bodyPr/>
                    <a:lstStyle/>
                    <a:p>
                      <a:r>
                        <a:rPr lang="en-US" sz="1050" dirty="0"/>
                        <a:t>4</a:t>
                      </a:r>
                    </a:p>
                  </a:txBody>
                  <a:tcPr anchor="ctr"/>
                </a:tc>
                <a:tc>
                  <a:txBody>
                    <a:bodyPr/>
                    <a:lstStyle/>
                    <a:p>
                      <a:r>
                        <a:rPr lang="en-US" sz="1050" dirty="0"/>
                        <a:t>23</a:t>
                      </a:r>
                    </a:p>
                  </a:txBody>
                  <a:tcPr anchor="ctr"/>
                </a:tc>
                <a:tc>
                  <a:txBody>
                    <a:bodyPr/>
                    <a:lstStyle/>
                    <a:p>
                      <a:r>
                        <a:rPr lang="en-US" sz="1050" dirty="0"/>
                        <a:t>24</a:t>
                      </a:r>
                    </a:p>
                  </a:txBody>
                  <a:tcPr anchor="ctr"/>
                </a:tc>
                <a:tc>
                  <a:txBody>
                    <a:bodyPr/>
                    <a:lstStyle/>
                    <a:p>
                      <a:r>
                        <a:rPr lang="en-US" sz="1050" dirty="0"/>
                        <a:t>12</a:t>
                      </a:r>
                    </a:p>
                  </a:txBody>
                  <a:tcPr anchor="ctr"/>
                </a:tc>
                <a:tc>
                  <a:txBody>
                    <a:bodyPr/>
                    <a:lstStyle/>
                    <a:p>
                      <a:r>
                        <a:rPr lang="en-US" sz="1050" dirty="0"/>
                        <a:t>3</a:t>
                      </a:r>
                    </a:p>
                  </a:txBody>
                  <a:tcPr anchor="ctr"/>
                </a:tc>
                <a:tc>
                  <a:txBody>
                    <a:bodyPr/>
                    <a:lstStyle/>
                    <a:p>
                      <a:r>
                        <a:rPr lang="en-US" sz="1050" dirty="0"/>
                        <a:t>2</a:t>
                      </a:r>
                    </a:p>
                  </a:txBody>
                  <a:tcPr anchor="ctr"/>
                </a:tc>
                <a:tc>
                  <a:txBody>
                    <a:bodyPr/>
                    <a:lstStyle/>
                    <a:p>
                      <a:r>
                        <a:rPr lang="en-US" sz="1050" dirty="0"/>
                        <a:t>2</a:t>
                      </a:r>
                    </a:p>
                  </a:txBody>
                  <a:tcPr anchor="ctr"/>
                </a:tc>
              </a:tr>
            </a:tbl>
          </a:graphicData>
        </a:graphic>
      </p:graphicFrame>
      <p:sp>
        <p:nvSpPr>
          <p:cNvPr id="3" name="Titel 2"/>
          <p:cNvSpPr>
            <a:spLocks noGrp="1"/>
          </p:cNvSpPr>
          <p:nvPr>
            <p:ph type="title"/>
          </p:nvPr>
        </p:nvSpPr>
        <p:spPr/>
        <p:txBody>
          <a:bodyPr/>
          <a:lstStyle/>
          <a:p>
            <a:r>
              <a:rPr lang="de-DE" dirty="0" smtClean="0"/>
              <a:t>Slide 8</a:t>
            </a:r>
            <a:endParaRPr lang="de-DE" dirty="0"/>
          </a:p>
        </p:txBody>
      </p:sp>
      <p:graphicFrame>
        <p:nvGraphicFramePr>
          <p:cNvPr id="5" name="Inhaltsplatzhalter 3"/>
          <p:cNvGraphicFramePr>
            <a:graphicFrameLocks noGrp="1"/>
          </p:cNvGraphicFramePr>
          <p:nvPr>
            <p:extLst>
              <p:ext uri="{D42A27DB-BD31-4B8C-83A1-F6EECF244321}">
                <p14:modId xmlns:p14="http://schemas.microsoft.com/office/powerpoint/2010/main" val="265779042"/>
              </p:ext>
            </p:extLst>
          </p:nvPr>
        </p:nvGraphicFramePr>
        <p:xfrm>
          <a:off x="467544" y="3861048"/>
          <a:ext cx="3970784" cy="16561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Inhaltsplatzhalter 2"/>
          <p:cNvSpPr txBox="1">
            <a:spLocks/>
          </p:cNvSpPr>
          <p:nvPr/>
        </p:nvSpPr>
        <p:spPr>
          <a:xfrm>
            <a:off x="4644008" y="3789040"/>
            <a:ext cx="3672408" cy="2262981"/>
          </a:xfrm>
          <a:prstGeom prst="rect">
            <a:avLst/>
          </a:prstGeom>
        </p:spPr>
        <p:txBody>
          <a:bodyPr vert="horz">
            <a:normAutofit fontScale="775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lgn="just"/>
            <a:r>
              <a:rPr lang="en-US" sz="1600" dirty="0" smtClean="0"/>
              <a:t>One morning, when </a:t>
            </a:r>
            <a:r>
              <a:rPr lang="en-US" sz="1600" dirty="0" err="1" smtClean="0"/>
              <a:t>Gregor</a:t>
            </a:r>
            <a:r>
              <a:rPr lang="en-US" sz="1600" dirty="0" smtClean="0"/>
              <a:t> </a:t>
            </a:r>
            <a:r>
              <a:rPr lang="en-US" sz="1600" dirty="0" err="1" smtClean="0"/>
              <a:t>Samsa</a:t>
            </a:r>
            <a:r>
              <a:rPr lang="en-US" sz="1600" dirty="0" smtClean="0"/>
              <a:t> woke from troubled dreams, he found himself transformed in his bed into a horrible vermin.</a:t>
            </a:r>
          </a:p>
          <a:p>
            <a:pPr algn="just"/>
            <a:r>
              <a:rPr lang="en-US" sz="1600" dirty="0" smtClean="0"/>
              <a:t>He lay on his </a:t>
            </a:r>
            <a:r>
              <a:rPr lang="en-US" sz="1600" dirty="0" err="1" smtClean="0"/>
              <a:t>armour</a:t>
            </a:r>
            <a:r>
              <a:rPr lang="en-US" sz="1600" dirty="0" smtClean="0"/>
              <a:t>-like back, and if he lifted his head a little he could see his brown belly, slightly domed and divided by arches into stiff sections.</a:t>
            </a:r>
          </a:p>
          <a:p>
            <a:pPr algn="just"/>
            <a:r>
              <a:rPr lang="en-US" sz="1600" dirty="0" smtClean="0"/>
              <a:t>The bedding was hardly able to cover it and seemed ready to slide off any moment.</a:t>
            </a:r>
          </a:p>
          <a:p>
            <a:pPr algn="just"/>
            <a:endParaRPr lang="en-US" sz="1600" dirty="0" smtClean="0"/>
          </a:p>
          <a:p>
            <a:pPr lvl="1" algn="just">
              <a:buFont typeface="+mj-lt"/>
              <a:buAutoNum type="arabicPeriod"/>
            </a:pPr>
            <a:r>
              <a:rPr lang="en-US" sz="1200" dirty="0" smtClean="0"/>
              <a:t>His many legs, pitifully thin compared with the size of the rest of him, waved about helplessly as he looked.</a:t>
            </a:r>
          </a:p>
          <a:p>
            <a:pPr lvl="1" algn="just">
              <a:buFont typeface="+mj-lt"/>
              <a:buAutoNum type="arabicPeriod"/>
            </a:pPr>
            <a:r>
              <a:rPr lang="en-US" sz="1200" dirty="0" smtClean="0"/>
              <a:t>"What's happened to me? " he thought. It wasn't a dream.</a:t>
            </a:r>
          </a:p>
          <a:p>
            <a:pPr algn="just"/>
            <a:endParaRPr lang="de-DE" dirty="0"/>
          </a:p>
        </p:txBody>
      </p:sp>
    </p:spTree>
    <p:extLst>
      <p:ext uri="{BB962C8B-B14F-4D97-AF65-F5344CB8AC3E}">
        <p14:creationId xmlns:p14="http://schemas.microsoft.com/office/powerpoint/2010/main" val="150781033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Horizont">
  <a:themeElements>
    <a:clrScheme name="Essenz">
      <a:dk1>
        <a:srgbClr xmlns:mc="http://schemas.openxmlformats.org/markup-compatibility/2006" xmlns:a14="http://schemas.microsoft.com/office/drawing/2010/main" val="000000"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D1282E" mc:Ignorable=""/>
      </a:dk2>
      <a:lt2>
        <a:srgbClr xmlns:mc="http://schemas.openxmlformats.org/markup-compatibility/2006" xmlns:a14="http://schemas.microsoft.com/office/drawing/2010/main" val="C8C8B1" mc:Ignorable=""/>
      </a:lt2>
      <a:accent1>
        <a:srgbClr xmlns:mc="http://schemas.openxmlformats.org/markup-compatibility/2006" xmlns:a14="http://schemas.microsoft.com/office/drawing/2010/main" val="7A7A7A" mc:Ignorable=""/>
      </a:accent1>
      <a:accent2>
        <a:srgbClr xmlns:mc="http://schemas.openxmlformats.org/markup-compatibility/2006" xmlns:a14="http://schemas.microsoft.com/office/drawing/2010/main" val="F5C201" mc:Ignorable=""/>
      </a:accent2>
      <a:accent3>
        <a:srgbClr xmlns:mc="http://schemas.openxmlformats.org/markup-compatibility/2006" xmlns:a14="http://schemas.microsoft.com/office/drawing/2010/main" val="526DB0" mc:Ignorable=""/>
      </a:accent3>
      <a:accent4>
        <a:srgbClr xmlns:mc="http://schemas.openxmlformats.org/markup-compatibility/2006" xmlns:a14="http://schemas.microsoft.com/office/drawing/2010/main" val="989AAC" mc:Ignorable=""/>
      </a:accent4>
      <a:accent5>
        <a:srgbClr xmlns:mc="http://schemas.openxmlformats.org/markup-compatibility/2006" xmlns:a14="http://schemas.microsoft.com/office/drawing/2010/main" val="DC5924" mc:Ignorable=""/>
      </a:accent5>
      <a:accent6>
        <a:srgbClr xmlns:mc="http://schemas.openxmlformats.org/markup-compatibility/2006" xmlns:a14="http://schemas.microsoft.com/office/drawing/2010/main" val="B4B392" mc:Ignorable=""/>
      </a:accent6>
      <a:hlink>
        <a:srgbClr xmlns:mc="http://schemas.openxmlformats.org/markup-compatibility/2006" xmlns:a14="http://schemas.microsoft.com/office/drawing/2010/main" val="CC9900" mc:Ignorable=""/>
      </a:hlink>
      <a:folHlink>
        <a:srgbClr xmlns:mc="http://schemas.openxmlformats.org/markup-compatibility/2006" xmlns:a14="http://schemas.microsoft.com/office/drawing/2010/main" val="969696" mc:Ignorable=""/>
      </a:folHlink>
    </a:clrScheme>
    <a:fontScheme name="Horizont">
      <a:majorFont>
        <a:latin typeface="Arial Narrow"/>
        <a:ea typeface=""/>
        <a:cs typeface=""/>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t">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xmlns:mc="http://schemas.openxmlformats.org/markup-compatibility/2006" xmlns:a14="http://schemas.microsoft.com/office/drawing/2010/main" val="000000" mc:Ignorable="">
                <a:alpha val="40000"/>
              </a:srgbClr>
            </a:outerShdw>
          </a:effectLst>
        </a:effectStyle>
        <a:effectStyle>
          <a:effectLst>
            <a:outerShdw blurRad="50800" dist="42924" dir="5400000" rotWithShape="0">
              <a:srgbClr xmlns:mc="http://schemas.openxmlformats.org/markup-compatibility/2006" xmlns:a14="http://schemas.microsoft.com/office/drawing/2010/main" val="000000" mc:Ignorable="">
                <a:alpha val="40000"/>
              </a:srgbClr>
            </a:outerShdw>
          </a:effectLst>
        </a:effectStyle>
        <a:effectStyle>
          <a:effectLst>
            <a:outerShdw blurRad="50800" dist="25400" dir="5400000" rotWithShape="0">
              <a:srgbClr xmlns:mc="http://schemas.openxmlformats.org/markup-compatibility/2006" xmlns:a14="http://schemas.microsoft.com/office/drawing/2010/main" val="000000" mc:Ignorable="">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xmlns:mc="http://schemas.openxmlformats.org/markup-compatibility/2006" xmlns:a14="http://schemas.microsoft.com/office/drawing/2010/main" val="1F497D" mc:Ignorable=""/>
      </a:dk2>
      <a:lt2>
        <a:srgbClr xmlns:mc="http://schemas.openxmlformats.org/markup-compatibility/2006" xmlns:a14="http://schemas.microsoft.com/office/drawing/2010/main" val="EEECE1" mc:Ignorable=""/>
      </a:lt2>
      <a:accent1>
        <a:srgbClr xmlns:mc="http://schemas.openxmlformats.org/markup-compatibility/2006" xmlns:a14="http://schemas.microsoft.com/office/drawing/2010/main" val="4F81BD" mc:Ignorable=""/>
      </a:accent1>
      <a:accent2>
        <a:srgbClr xmlns:mc="http://schemas.openxmlformats.org/markup-compatibility/2006" xmlns:a14="http://schemas.microsoft.com/office/drawing/2010/main" val="C0504D" mc:Ignorable=""/>
      </a:accent2>
      <a:accent3>
        <a:srgbClr xmlns:mc="http://schemas.openxmlformats.org/markup-compatibility/2006" xmlns:a14="http://schemas.microsoft.com/office/drawing/2010/main" val="9BBB59" mc:Ignorable=""/>
      </a:accent3>
      <a:accent4>
        <a:srgbClr xmlns:mc="http://schemas.openxmlformats.org/markup-compatibility/2006" xmlns:a14="http://schemas.microsoft.com/office/drawing/2010/main" val="8064A2" mc:Ignorable=""/>
      </a:accent4>
      <a:accent5>
        <a:srgbClr xmlns:mc="http://schemas.openxmlformats.org/markup-compatibility/2006" xmlns:a14="http://schemas.microsoft.com/office/drawing/2010/main" val="4BACC6" mc:Ignorable=""/>
      </a:accent5>
      <a:accent6>
        <a:srgbClr xmlns:mc="http://schemas.openxmlformats.org/markup-compatibility/2006" xmlns:a14="http://schemas.microsoft.com/office/drawing/2010/main" val="F79646" mc:Ignorable=""/>
      </a:accent6>
      <a:hlink>
        <a:srgbClr xmlns:mc="http://schemas.openxmlformats.org/markup-compatibility/2006" xmlns:a14="http://schemas.microsoft.com/office/drawing/2010/main" val="0000FF" mc:Ignorable=""/>
      </a:hlink>
      <a:folHlink>
        <a:srgbClr xmlns:mc="http://schemas.openxmlformats.org/markup-compatibility/2006" xmlns:a14="http://schemas.microsoft.com/office/drawing/2010/main" val="800080" mc:Ignorable=""/>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10/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0</TotalTime>
  <Words>6283</Words>
  <Application>Microsoft Office PowerPoint</Application>
  <PresentationFormat>Bildschirmpräsentation (4:3)</PresentationFormat>
  <Paragraphs>1138</Paragraphs>
  <Slides>35</Slides>
  <Notes>1</Notes>
  <HiddenSlides>0</HiddenSlides>
  <MMClips>0</MMClips>
  <ScaleCrop>false</ScaleCrop>
  <HeadingPairs>
    <vt:vector size="4" baseType="variant">
      <vt:variant>
        <vt:lpstr>Design</vt:lpstr>
      </vt:variant>
      <vt:variant>
        <vt:i4>1</vt:i4>
      </vt:variant>
      <vt:variant>
        <vt:lpstr>Folientitel</vt:lpstr>
      </vt:variant>
      <vt:variant>
        <vt:i4>35</vt:i4>
      </vt:variant>
    </vt:vector>
  </HeadingPairs>
  <TitlesOfParts>
    <vt:vector size="36" baseType="lpstr">
      <vt:lpstr>Horizont</vt:lpstr>
      <vt:lpstr>Example Pitch Book</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3</vt:lpstr>
      <vt:lpstr>Slide 26</vt:lpstr>
      <vt:lpstr>Slide 26</vt:lpstr>
      <vt:lpstr>Slide 27</vt:lpstr>
      <vt:lpstr>Slide 28</vt:lpstr>
      <vt:lpstr>Slide 29</vt:lpstr>
      <vt:lpstr>Slide 30</vt:lpstr>
      <vt:lpstr>Slide 31</vt:lpstr>
      <vt:lpstr>Slide 32</vt:lpstr>
      <vt:lpstr>Slide 33</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Example Pitch Book</dc:title>
  <dc:creator>Entwicklung</dc:creator>
  <cp:lastModifiedBy>Entwicklung</cp:lastModifiedBy>
  <cp:revision>2</cp:revision>
  <dcterms:created xsi:type="dcterms:W3CDTF">2010-10-04T10:21:06Z</dcterms:created>
  <dcterms:modified xsi:type="dcterms:W3CDTF">2010-10-04T10:34:40Z</dcterms:modified>
</cp:coreProperties>
</file>